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7" r:id="rId27"/>
    <p:sldId id="286" r:id="rId28"/>
    <p:sldId id="281" r:id="rId29"/>
    <p:sldId id="282" r:id="rId30"/>
    <p:sldId id="283" r:id="rId31"/>
    <p:sldId id="284" r:id="rId32"/>
    <p:sldId id="28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4" d="100"/>
          <a:sy n="74" d="100"/>
        </p:scale>
        <p:origin x="-238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B25131-4DD0-294F-9CC1-571D6A20017B}" type="datetimeFigureOut">
              <a:rPr lang="en-US" smtClean="0"/>
              <a:t>10/24/16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8A21A7-4C82-4F4E-80F9-3413B4CF3D17}" type="slidenum">
              <a:rPr lang="en-US" smtClean="0"/>
              <a:t>‹#›</a:t>
            </a:fld>
            <a:endParaRPr lang="en-US"/>
          </a:p>
        </p:txBody>
      </p:sp>
    </p:spTree>
    <p:extLst>
      <p:ext uri="{BB962C8B-B14F-4D97-AF65-F5344CB8AC3E}">
        <p14:creationId xmlns:p14="http://schemas.microsoft.com/office/powerpoint/2010/main" val="7714277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DNA – is the genetic code that carries information</a:t>
            </a:r>
            <a:r>
              <a:rPr lang="en-US" baseline="0" dirty="0" smtClean="0"/>
              <a:t> about cells and controls heredity.</a:t>
            </a:r>
          </a:p>
          <a:p>
            <a:endParaRPr lang="en-US" baseline="0" dirty="0" smtClean="0"/>
          </a:p>
          <a:p>
            <a:r>
              <a:rPr lang="en-US" baseline="0" dirty="0" smtClean="0"/>
              <a:t>Ancestors – somebody from whom someone else is directly descended, especially someone more distant than a grandparent.</a:t>
            </a:r>
            <a:endParaRPr lang="en-US" dirty="0"/>
          </a:p>
        </p:txBody>
      </p:sp>
      <p:sp>
        <p:nvSpPr>
          <p:cNvPr id="4" name="Slide Number Placeholder 3"/>
          <p:cNvSpPr>
            <a:spLocks noGrp="1"/>
          </p:cNvSpPr>
          <p:nvPr>
            <p:ph type="sldNum" sz="quarter" idx="10"/>
          </p:nvPr>
        </p:nvSpPr>
        <p:spPr/>
        <p:txBody>
          <a:bodyPr/>
          <a:lstStyle/>
          <a:p>
            <a:fld id="{F98A21A7-4C82-4F4E-80F9-3413B4CF3D17}" type="slidenum">
              <a:rPr lang="en-US" smtClean="0"/>
              <a:t>5</a:t>
            </a:fld>
            <a:endParaRPr lang="en-US"/>
          </a:p>
        </p:txBody>
      </p:sp>
    </p:spTree>
    <p:extLst>
      <p:ext uri="{BB962C8B-B14F-4D97-AF65-F5344CB8AC3E}">
        <p14:creationId xmlns:p14="http://schemas.microsoft.com/office/powerpoint/2010/main" val="3105254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take a step back in time to before</a:t>
            </a:r>
            <a:r>
              <a:rPr lang="en-US" baseline="0" dirty="0" smtClean="0"/>
              <a:t> homo sapiens</a:t>
            </a:r>
            <a:r>
              <a:rPr lang="is-IS" baseline="0" dirty="0" smtClean="0"/>
              <a:t>….when there were tiny little hominids running around.</a:t>
            </a:r>
            <a:endParaRPr lang="en-US" dirty="0"/>
          </a:p>
        </p:txBody>
      </p:sp>
      <p:sp>
        <p:nvSpPr>
          <p:cNvPr id="4" name="Slide Number Placeholder 3"/>
          <p:cNvSpPr>
            <a:spLocks noGrp="1"/>
          </p:cNvSpPr>
          <p:nvPr>
            <p:ph type="sldNum" sz="quarter" idx="10"/>
          </p:nvPr>
        </p:nvSpPr>
        <p:spPr/>
        <p:txBody>
          <a:bodyPr/>
          <a:lstStyle/>
          <a:p>
            <a:fld id="{F98A21A7-4C82-4F4E-80F9-3413B4CF3D17}" type="slidenum">
              <a:rPr lang="en-US" smtClean="0"/>
              <a:t>8</a:t>
            </a:fld>
            <a:endParaRPr lang="en-US"/>
          </a:p>
        </p:txBody>
      </p:sp>
    </p:spTree>
    <p:extLst>
      <p:ext uri="{BB962C8B-B14F-4D97-AF65-F5344CB8AC3E}">
        <p14:creationId xmlns:p14="http://schemas.microsoft.com/office/powerpoint/2010/main" val="1544249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a:t>
            </a:r>
            <a:r>
              <a:rPr lang="en-US" baseline="0" dirty="0" smtClean="0"/>
              <a:t> your understanding of this quote change now that you know its origin? </a:t>
            </a:r>
          </a:p>
          <a:p>
            <a:endParaRPr lang="en-US" baseline="0" dirty="0" smtClean="0"/>
          </a:p>
          <a:p>
            <a:r>
              <a:rPr lang="en-US" baseline="0" dirty="0" smtClean="0"/>
              <a:t>Using what you know now, how does this quote relate to what we are learning?</a:t>
            </a:r>
          </a:p>
          <a:p>
            <a:endParaRPr lang="en-US" baseline="0" dirty="0" smtClean="0"/>
          </a:p>
          <a:p>
            <a:r>
              <a:rPr lang="en-US" baseline="0" dirty="0" smtClean="0"/>
              <a:t>What are your thoughts on this quote?</a:t>
            </a:r>
          </a:p>
          <a:p>
            <a:endParaRPr lang="en-US" baseline="0" dirty="0" smtClean="0"/>
          </a:p>
          <a:p>
            <a:r>
              <a:rPr lang="en-US" baseline="0" dirty="0" smtClean="0"/>
              <a:t>What do you think of the language of this quote now?</a:t>
            </a:r>
          </a:p>
          <a:p>
            <a:endParaRPr lang="en-US" dirty="0" smtClean="0"/>
          </a:p>
          <a:p>
            <a:r>
              <a:rPr lang="en-US" dirty="0" smtClean="0"/>
              <a:t>This quote</a:t>
            </a:r>
            <a:r>
              <a:rPr lang="en-US" baseline="0" dirty="0" smtClean="0"/>
              <a:t> = the unbroken connection between the past and the present.</a:t>
            </a:r>
            <a:endParaRPr lang="en-US" dirty="0"/>
          </a:p>
        </p:txBody>
      </p:sp>
      <p:sp>
        <p:nvSpPr>
          <p:cNvPr id="4" name="Slide Number Placeholder 3"/>
          <p:cNvSpPr>
            <a:spLocks noGrp="1"/>
          </p:cNvSpPr>
          <p:nvPr>
            <p:ph type="sldNum" sz="quarter" idx="10"/>
          </p:nvPr>
        </p:nvSpPr>
        <p:spPr/>
        <p:txBody>
          <a:bodyPr/>
          <a:lstStyle/>
          <a:p>
            <a:fld id="{F98A21A7-4C82-4F4E-80F9-3413B4CF3D17}" type="slidenum">
              <a:rPr lang="en-US" smtClean="0"/>
              <a:t>22</a:t>
            </a:fld>
            <a:endParaRPr lang="en-US"/>
          </a:p>
        </p:txBody>
      </p:sp>
    </p:spTree>
    <p:extLst>
      <p:ext uri="{BB962C8B-B14F-4D97-AF65-F5344CB8AC3E}">
        <p14:creationId xmlns:p14="http://schemas.microsoft.com/office/powerpoint/2010/main" val="1398203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Griot = </a:t>
            </a:r>
            <a:r>
              <a:rPr lang="en-US" sz="1200" kern="1200" dirty="0" smtClean="0">
                <a:solidFill>
                  <a:schemeClr val="tx1"/>
                </a:solidFill>
                <a:latin typeface="+mn-lt"/>
                <a:ea typeface="+mn-ea"/>
                <a:cs typeface="+mn-cs"/>
              </a:rPr>
              <a:t>a member of a class of traveling poets, musicians, and storytellers who maintain a tradition of oral history in parts of West Africa.</a:t>
            </a:r>
            <a:endParaRPr lang="en-US" dirty="0"/>
          </a:p>
        </p:txBody>
      </p:sp>
      <p:sp>
        <p:nvSpPr>
          <p:cNvPr id="4" name="Slide Number Placeholder 3"/>
          <p:cNvSpPr>
            <a:spLocks noGrp="1"/>
          </p:cNvSpPr>
          <p:nvPr>
            <p:ph type="sldNum" sz="quarter" idx="10"/>
          </p:nvPr>
        </p:nvSpPr>
        <p:spPr/>
        <p:txBody>
          <a:bodyPr/>
          <a:lstStyle/>
          <a:p>
            <a:fld id="{F98A21A7-4C82-4F4E-80F9-3413B4CF3D17}" type="slidenum">
              <a:rPr lang="en-US" smtClean="0"/>
              <a:t>31</a:t>
            </a:fld>
            <a:endParaRPr lang="en-US"/>
          </a:p>
        </p:txBody>
      </p:sp>
    </p:spTree>
    <p:extLst>
      <p:ext uri="{BB962C8B-B14F-4D97-AF65-F5344CB8AC3E}">
        <p14:creationId xmlns:p14="http://schemas.microsoft.com/office/powerpoint/2010/main" val="281325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778F24D-EB19-4AE0-B015-2BEA6D5224F2}"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descr="CoverGlyph.png"/>
          <p:cNvPicPr>
            <a:picLocks noChangeAspect="1"/>
          </p:cNvPicPr>
          <p:nvPr/>
        </p:nvPicPr>
        <p:blipFill>
          <a:blip r:embed="rId2"/>
          <a:stretch>
            <a:fillRect/>
          </a:stretch>
        </p:blipFill>
        <p:spPr>
          <a:xfrm>
            <a:off x="4010025" y="3048000"/>
            <a:ext cx="1123950" cy="771525"/>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5800" y="5181600"/>
            <a:ext cx="7770813" cy="685800"/>
          </a:xfrm>
        </p:spPr>
        <p:txBody>
          <a:bodyPr vert="horz" lIns="91440" tIns="45720" rIns="91440" bIns="45720" rtlCol="0">
            <a:normAutofit/>
          </a:bodyPr>
          <a:lstStyle>
            <a:lvl1pPr marL="0" indent="0" algn="ctr">
              <a:spcBef>
                <a:spcPts val="3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4890247"/>
            <a:ext cx="1645920" cy="170411"/>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2"/>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6052928" y="3115195"/>
            <a:ext cx="1645920" cy="170411"/>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626440"/>
            <a:ext cx="7770813" cy="1472184"/>
          </a:xfrm>
        </p:spPr>
        <p:txBody>
          <a:bodyPr anchor="b" anchorCtr="0"/>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00" y="3813048"/>
            <a:ext cx="7770813" cy="1755648"/>
          </a:xfrm>
        </p:spPr>
        <p:txBody>
          <a:bodyPr anchor="t" anchorCtr="0">
            <a:normAutofit/>
          </a:bodyPr>
          <a:lstStyle>
            <a:lvl1pPr marL="0" indent="0" algn="ctr">
              <a:spcBef>
                <a:spcPts val="30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78F24D-EB19-4AE0-B015-2BEA6D5224F2}"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0D9BD3-E57B-4194-A545-2804EB95D970}" type="slidenum">
              <a:rPr lang="en-US" smtClean="0"/>
              <a:t>‹#›</a:t>
            </a:fld>
            <a:endParaRPr lang="en-US"/>
          </a:p>
        </p:txBody>
      </p:sp>
      <p:pic>
        <p:nvPicPr>
          <p:cNvPr id="7" name="Picture 6" descr="Glyph-SectionHeader.png"/>
          <p:cNvPicPr>
            <a:picLocks noChangeAspect="1"/>
          </p:cNvPicPr>
          <p:nvPr/>
        </p:nvPicPr>
        <p:blipFill>
          <a:blip r:embed="rId2"/>
          <a:stretch>
            <a:fillRect/>
          </a:stretch>
        </p:blipFill>
        <p:spPr>
          <a:xfrm>
            <a:off x="4038600" y="3174066"/>
            <a:ext cx="1066800" cy="5905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778F24D-EB19-4AE0-B015-2BEA6D5224F2}"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1778F24D-EB19-4AE0-B015-2BEA6D5224F2}" type="datetimeFigureOut">
              <a:rPr lang="en-US" smtClean="0"/>
              <a:t>10/24/16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0D9BD3-E57B-4194-A545-2804EB95D970}" type="slidenum">
              <a:rPr lang="en-US" smtClean="0"/>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778F24D-EB19-4AE0-B015-2BEA6D5224F2}" type="datetimeFigureOut">
              <a:rPr lang="en-US" smtClean="0"/>
              <a:t>10/24/16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0D9BD3-E57B-4194-A545-2804EB95D970}" type="slidenum">
              <a:rPr lang="en-US" smtClean="0"/>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8F24D-EB19-4AE0-B015-2BEA6D5224F2}" type="datetimeFigureOut">
              <a:rPr lang="en-US" smtClean="0"/>
              <a:t>10/24/16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0D9BD3-E57B-4194-A545-2804EB95D97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marL="2290763" indent="-461963">
              <a:tabLst/>
              <a:defRPr sz="2000"/>
            </a:lvl6pPr>
            <a:lvl7pPr marL="2290763" indent="-461963">
              <a:tabLst/>
              <a:defRPr sz="2000"/>
            </a:lvl7pPr>
            <a:lvl8pPr marL="2290763" indent="-461963">
              <a:tabLst/>
              <a:defRPr sz="2000"/>
            </a:lvl8pPr>
            <a:lvl9pPr marL="2290763" indent="-461963">
              <a:tabLst/>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013" y="2587752"/>
            <a:ext cx="3657600" cy="2898648"/>
          </a:xfrm>
        </p:spPr>
        <p:txBody>
          <a:bodyPr vert="horz" lIns="91440" tIns="45720" rIns="91440" bIns="45720" rtlCol="0">
            <a:normAutofit/>
          </a:bodyPr>
          <a:lstStyle>
            <a:lvl1pPr marL="0" indent="0" algn="ctr">
              <a:spcBef>
                <a:spcPts val="6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0D9BD3-E57B-4194-A545-2804EB95D970}" type="slidenum">
              <a:rPr lang="en-US" smtClean="0"/>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5804853" y="2286000"/>
            <a:ext cx="1645920" cy="170411"/>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115"/>
            <a:ext cx="53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90D9BD3-E57B-4194-A545-2804EB95D970}" type="slidenum">
              <a:rPr lang="en-US" smtClean="0"/>
              <a:t>‹#›</a:t>
            </a:fld>
            <a:endParaRPr lang="en-US"/>
          </a:p>
        </p:txBody>
      </p:sp>
      <p:sp>
        <p:nvSpPr>
          <p:cNvPr id="2" name="Title Placeholder 1"/>
          <p:cNvSpPr>
            <a:spLocks noGrp="1"/>
          </p:cNvSpPr>
          <p:nvPr>
            <p:ph type="title"/>
          </p:nvPr>
        </p:nvSpPr>
        <p:spPr>
          <a:xfrm>
            <a:off x="685800" y="67236"/>
            <a:ext cx="7770813" cy="1371600"/>
          </a:xfrm>
          <a:prstGeom prst="rect">
            <a:avLst/>
          </a:prstGeom>
          <a:effectLst/>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685800" y="2209800"/>
            <a:ext cx="7770813" cy="3657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400800" y="6289115"/>
            <a:ext cx="237564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8F24D-EB19-4AE0-B015-2BEA6D5224F2}" type="datetimeFigureOut">
              <a:rPr lang="en-US" smtClean="0"/>
              <a:t>10/24/16</a:t>
            </a:fld>
            <a:endParaRPr lang="en-US"/>
          </a:p>
        </p:txBody>
      </p:sp>
      <p:sp>
        <p:nvSpPr>
          <p:cNvPr id="5" name="Footer Placeholder 4"/>
          <p:cNvSpPr>
            <a:spLocks noGrp="1"/>
          </p:cNvSpPr>
          <p:nvPr>
            <p:ph type="ftr" sz="quarter" idx="3"/>
          </p:nvPr>
        </p:nvSpPr>
        <p:spPr>
          <a:xfrm>
            <a:off x="349624" y="6289115"/>
            <a:ext cx="31555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743200" indent="-461963" algn="l" defTabSz="914400" rtl="0" eaLnBrk="1" latinLnBrk="0" hangingPunct="1">
        <a:spcBef>
          <a:spcPct val="20000"/>
        </a:spcBef>
        <a:buClr>
          <a:schemeClr val="accent3">
            <a:lumMod val="50000"/>
          </a:schemeClr>
        </a:buClr>
        <a:buFont typeface="Wingdings" pitchFamily="2" charset="2"/>
        <a:buChar char=""/>
        <a:defRPr sz="1800" kern="1200">
          <a:solidFill>
            <a:schemeClr val="tx1"/>
          </a:solidFill>
          <a:latin typeface="+mn-lt"/>
          <a:ea typeface="+mn-ea"/>
          <a:cs typeface="+mn-cs"/>
        </a:defRPr>
      </a:lvl6pPr>
      <a:lvl7pPr marL="3205163" indent="-461963" algn="l" defTabSz="914400" rtl="0" eaLnBrk="1" latinLnBrk="0" hangingPunct="1">
        <a:spcBef>
          <a:spcPct val="20000"/>
        </a:spcBef>
        <a:buClr>
          <a:schemeClr val="accent3"/>
        </a:buClr>
        <a:buFont typeface="Wingdings" pitchFamily="2" charset="2"/>
        <a:buChar char=""/>
        <a:defRPr sz="1800" kern="1200">
          <a:solidFill>
            <a:schemeClr val="tx1"/>
          </a:solidFill>
          <a:latin typeface="+mn-lt"/>
          <a:ea typeface="+mn-ea"/>
          <a:cs typeface="+mn-cs"/>
        </a:defRPr>
      </a:lvl7pPr>
      <a:lvl8pPr marL="3657600" indent="-461963" algn="l" defTabSz="914400" rtl="0" eaLnBrk="1" latinLnBrk="0" hangingPunct="1">
        <a:spcBef>
          <a:spcPct val="20000"/>
        </a:spcBef>
        <a:buClr>
          <a:schemeClr val="accent3">
            <a:lumMod val="50000"/>
          </a:schemeClr>
        </a:buClr>
        <a:buFont typeface="Wingdings" pitchFamily="2" charset="2"/>
        <a:buChar char=""/>
        <a:defRPr sz="1800" kern="1200">
          <a:solidFill>
            <a:schemeClr val="tx1"/>
          </a:solidFill>
          <a:latin typeface="+mn-lt"/>
          <a:ea typeface="+mn-ea"/>
          <a:cs typeface="+mn-cs"/>
        </a:defRPr>
      </a:lvl8pPr>
      <a:lvl9pPr marL="4119563" indent="-461963" algn="l" defTabSz="914400" rtl="0" eaLnBrk="1" latinLnBrk="0" hangingPunct="1">
        <a:spcBef>
          <a:spcPct val="20000"/>
        </a:spcBef>
        <a:buClr>
          <a:schemeClr val="accent3"/>
        </a:buClr>
        <a:buFont typeface="Wingdings" pitchFamily="2" charset="2"/>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emf"/><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1279515"/>
            <a:ext cx="7772400" cy="1470025"/>
          </a:xfrm>
        </p:spPr>
        <p:txBody>
          <a:bodyPr/>
          <a:lstStyle/>
          <a:p>
            <a:r>
              <a:rPr lang="en-US" sz="4400" dirty="0" smtClean="0"/>
              <a:t>Unit 1, Lesson 1</a:t>
            </a:r>
            <a:r>
              <a:rPr lang="en-US" dirty="0" smtClean="0"/>
              <a:t/>
            </a:r>
            <a:br>
              <a:rPr lang="en-US" dirty="0" smtClean="0"/>
            </a:br>
            <a:r>
              <a:rPr lang="en-US" dirty="0" smtClean="0"/>
              <a:t>Powerful Ancestral Bonds</a:t>
            </a:r>
            <a:endParaRPr lang="en-US" dirty="0"/>
          </a:p>
        </p:txBody>
      </p:sp>
      <p:sp>
        <p:nvSpPr>
          <p:cNvPr id="3" name="Subtitle 2"/>
          <p:cNvSpPr>
            <a:spLocks noGrp="1"/>
          </p:cNvSpPr>
          <p:nvPr>
            <p:ph type="subTitle" idx="1"/>
          </p:nvPr>
        </p:nvSpPr>
        <p:spPr>
          <a:xfrm>
            <a:off x="685801" y="3810000"/>
            <a:ext cx="7770812" cy="2727158"/>
          </a:xfrm>
        </p:spPr>
        <p:txBody>
          <a:bodyPr anchor="b">
            <a:normAutofit/>
          </a:bodyPr>
          <a:lstStyle/>
          <a:p>
            <a:r>
              <a:rPr lang="en-US" sz="3500" dirty="0" smtClean="0"/>
              <a:t>4.2 Million BCE – 35,000 BCE</a:t>
            </a:r>
          </a:p>
          <a:p>
            <a:endParaRPr lang="en-US" dirty="0" smtClean="0"/>
          </a:p>
          <a:p>
            <a:endParaRPr lang="en-US" dirty="0" smtClean="0"/>
          </a:p>
          <a:p>
            <a:endParaRPr lang="en-US" dirty="0"/>
          </a:p>
          <a:p>
            <a:endParaRPr lang="en-US" dirty="0" smtClean="0"/>
          </a:p>
          <a:p>
            <a:endParaRPr lang="en-US" dirty="0"/>
          </a:p>
          <a:p>
            <a:r>
              <a:rPr lang="en-US" dirty="0" smtClean="0"/>
              <a:t>Ch. 1 in textbook</a:t>
            </a:r>
            <a:endParaRPr lang="en-US" dirty="0"/>
          </a:p>
        </p:txBody>
      </p:sp>
    </p:spTree>
    <p:extLst>
      <p:ext uri="{BB962C8B-B14F-4D97-AF65-F5344CB8AC3E}">
        <p14:creationId xmlns:p14="http://schemas.microsoft.com/office/powerpoint/2010/main" val="2192308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a:t>
            </a:r>
            <a:endParaRPr lang="en-US" dirty="0"/>
          </a:p>
        </p:txBody>
      </p:sp>
      <p:sp>
        <p:nvSpPr>
          <p:cNvPr id="3" name="Content Placeholder 2"/>
          <p:cNvSpPr>
            <a:spLocks noGrp="1"/>
          </p:cNvSpPr>
          <p:nvPr>
            <p:ph idx="1"/>
          </p:nvPr>
        </p:nvSpPr>
        <p:spPr>
          <a:xfrm>
            <a:off x="0" y="2209800"/>
            <a:ext cx="9258364" cy="4648200"/>
          </a:xfrm>
        </p:spPr>
        <p:txBody>
          <a:bodyPr/>
          <a:lstStyle/>
          <a:p>
            <a:pPr marL="0" indent="0" algn="ctr">
              <a:buNone/>
            </a:pPr>
            <a:r>
              <a:rPr lang="en-US" dirty="0" smtClean="0"/>
              <a:t>It’s time to take a 60 second break!</a:t>
            </a:r>
          </a:p>
          <a:p>
            <a:pPr marL="0" indent="0" algn="ctr">
              <a:buNone/>
            </a:pPr>
            <a:r>
              <a:rPr lang="en-US" dirty="0" smtClean="0"/>
              <a:t>Get up and stretch, try to crack your back, whatever gets that blood flowing back to those still muscles!</a:t>
            </a:r>
          </a:p>
          <a:p>
            <a:pPr marL="0" indent="0" algn="ctr">
              <a:buNone/>
            </a:pPr>
            <a:endParaRPr lang="en-US" dirty="0"/>
          </a:p>
          <a:p>
            <a:pPr marL="0" indent="0" algn="ctr">
              <a:buNone/>
            </a:pPr>
            <a:endParaRPr lang="en-US" dirty="0" smtClean="0"/>
          </a:p>
          <a:p>
            <a:pPr marL="0" indent="0" algn="ctr">
              <a:buNone/>
            </a:pPr>
            <a:r>
              <a:rPr lang="en-US" dirty="0" smtClean="0"/>
              <a:t>At the end of the 60 seconds we will do a quick review.</a:t>
            </a:r>
            <a:endParaRPr lang="en-US" dirty="0"/>
          </a:p>
        </p:txBody>
      </p:sp>
    </p:spTree>
    <p:extLst>
      <p:ext uri="{BB962C8B-B14F-4D97-AF65-F5344CB8AC3E}">
        <p14:creationId xmlns:p14="http://schemas.microsoft.com/office/powerpoint/2010/main" val="477407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 – Common Ancestry</a:t>
            </a:r>
            <a:endParaRPr lang="en-US" dirty="0"/>
          </a:p>
        </p:txBody>
      </p:sp>
    </p:spTree>
    <p:extLst>
      <p:ext uri="{BB962C8B-B14F-4D97-AF65-F5344CB8AC3E}">
        <p14:creationId xmlns:p14="http://schemas.microsoft.com/office/powerpoint/2010/main" val="2738685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 – Ancestors </a:t>
            </a:r>
            <a:endParaRPr lang="en-US" dirty="0"/>
          </a:p>
        </p:txBody>
      </p:sp>
    </p:spTree>
    <p:extLst>
      <p:ext uri="{BB962C8B-B14F-4D97-AF65-F5344CB8AC3E}">
        <p14:creationId xmlns:p14="http://schemas.microsoft.com/office/powerpoint/2010/main" val="2477595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 – Archaeologists </a:t>
            </a:r>
            <a:endParaRPr lang="en-US" dirty="0"/>
          </a:p>
        </p:txBody>
      </p:sp>
    </p:spTree>
    <p:extLst>
      <p:ext uri="{BB962C8B-B14F-4D97-AF65-F5344CB8AC3E}">
        <p14:creationId xmlns:p14="http://schemas.microsoft.com/office/powerpoint/2010/main" val="1804971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 – DNA </a:t>
            </a:r>
            <a:endParaRPr lang="en-US" dirty="0"/>
          </a:p>
        </p:txBody>
      </p:sp>
    </p:spTree>
    <p:extLst>
      <p:ext uri="{BB962C8B-B14F-4D97-AF65-F5344CB8AC3E}">
        <p14:creationId xmlns:p14="http://schemas.microsoft.com/office/powerpoint/2010/main" val="4239246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 – Monogenesis </a:t>
            </a:r>
            <a:endParaRPr lang="en-US" dirty="0"/>
          </a:p>
        </p:txBody>
      </p:sp>
    </p:spTree>
    <p:extLst>
      <p:ext uri="{BB962C8B-B14F-4D97-AF65-F5344CB8AC3E}">
        <p14:creationId xmlns:p14="http://schemas.microsoft.com/office/powerpoint/2010/main" val="2380969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 – Prehistory </a:t>
            </a:r>
            <a:endParaRPr lang="en-US" dirty="0"/>
          </a:p>
        </p:txBody>
      </p:sp>
    </p:spTree>
    <p:extLst>
      <p:ext uri="{BB962C8B-B14F-4D97-AF65-F5344CB8AC3E}">
        <p14:creationId xmlns:p14="http://schemas.microsoft.com/office/powerpoint/2010/main" val="400719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Vocab – Hominids </a:t>
            </a:r>
            <a:endParaRPr lang="en-US" dirty="0"/>
          </a:p>
        </p:txBody>
      </p:sp>
    </p:spTree>
    <p:extLst>
      <p:ext uri="{BB962C8B-B14F-4D97-AF65-F5344CB8AC3E}">
        <p14:creationId xmlns:p14="http://schemas.microsoft.com/office/powerpoint/2010/main" val="894993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0" y="1802401"/>
            <a:ext cx="9144000" cy="5055599"/>
          </a:xfrm>
        </p:spPr>
        <p:txBody>
          <a:bodyPr/>
          <a:lstStyle/>
          <a:p>
            <a:r>
              <a:rPr lang="en-US" dirty="0" smtClean="0"/>
              <a:t>Can you remember the year the first human-like species appeared? </a:t>
            </a:r>
            <a:br>
              <a:rPr lang="en-US" dirty="0" smtClean="0"/>
            </a:br>
            <a:r>
              <a:rPr lang="en-US" i="1" dirty="0" smtClean="0"/>
              <a:t>Hint: it was on the title slide!</a:t>
            </a:r>
          </a:p>
          <a:p>
            <a:r>
              <a:rPr lang="en-US" dirty="0" smtClean="0"/>
              <a:t>The Answer: 4.2 Million BCE</a:t>
            </a:r>
          </a:p>
          <a:p>
            <a:r>
              <a:rPr lang="en-US" dirty="0" smtClean="0"/>
              <a:t>When was the Ice Age?</a:t>
            </a:r>
          </a:p>
          <a:p>
            <a:r>
              <a:rPr lang="en-US" dirty="0" smtClean="0"/>
              <a:t>The Answer: 2 Million BCE</a:t>
            </a:r>
          </a:p>
          <a:p>
            <a:r>
              <a:rPr lang="en-US" dirty="0" smtClean="0"/>
              <a:t>Who is Lucy? Why is she important?</a:t>
            </a:r>
          </a:p>
          <a:p>
            <a:r>
              <a:rPr lang="en-US" dirty="0" smtClean="0"/>
              <a:t>The Answer: She is the oldest and most complete skeleton of the Australopithecines and a major link to learning about </a:t>
            </a:r>
            <a:r>
              <a:rPr lang="en-US" smtClean="0"/>
              <a:t>our history.</a:t>
            </a:r>
            <a:endParaRPr lang="en-US" dirty="0"/>
          </a:p>
        </p:txBody>
      </p:sp>
    </p:spTree>
    <p:extLst>
      <p:ext uri="{BB962C8B-B14F-4D97-AF65-F5344CB8AC3E}">
        <p14:creationId xmlns:p14="http://schemas.microsoft.com/office/powerpoint/2010/main" val="3133274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26000">
              <a:schemeClr val="accent1"/>
            </a:gs>
            <a:gs pos="100000">
              <a:prstClr val="white"/>
            </a:gs>
            <a:gs pos="63000">
              <a:schemeClr val="accent2">
                <a:lumMod val="50000"/>
              </a:schemeClr>
            </a:gs>
            <a:gs pos="81000">
              <a:schemeClr val="accent2">
                <a:lumMod val="75000"/>
              </a:schemeClr>
            </a:gs>
            <a:gs pos="99000">
              <a:schemeClr val="accent1">
                <a:lumMod val="60000"/>
                <a:lumOff val="4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Rectangle 5"/>
          <p:cNvSpPr/>
          <p:nvPr/>
        </p:nvSpPr>
        <p:spPr>
          <a:xfrm>
            <a:off x="244993" y="1911450"/>
            <a:ext cx="8654032" cy="4832092"/>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bg2">
                    <a:tint val="85000"/>
                    <a:satMod val="155000"/>
                  </a:schemeClr>
                </a:solidFill>
                <a:effectLst>
                  <a:glow rad="228600">
                    <a:schemeClr val="accent6">
                      <a:satMod val="175000"/>
                      <a:alpha val="40000"/>
                    </a:schemeClr>
                  </a:glow>
                  <a:outerShdw blurRad="50800" dist="38100" dir="8100000" algn="tr" rotWithShape="0">
                    <a:prstClr val="black">
                      <a:alpha val="40000"/>
                    </a:prstClr>
                  </a:outerShdw>
                </a:effectLst>
              </a:rPr>
              <a:t>“It is a heart quickening thought</a:t>
            </a:r>
            <a:br>
              <a:rPr lang="en-US" sz="4400" b="1" cap="none" spc="0" dirty="0" smtClean="0">
                <a:ln w="12700">
                  <a:solidFill>
                    <a:schemeClr val="tx2">
                      <a:satMod val="155000"/>
                    </a:schemeClr>
                  </a:solidFill>
                  <a:prstDash val="solid"/>
                </a:ln>
                <a:solidFill>
                  <a:schemeClr val="bg2">
                    <a:tint val="85000"/>
                    <a:satMod val="155000"/>
                  </a:schemeClr>
                </a:solidFill>
                <a:effectLst>
                  <a:glow rad="228600">
                    <a:schemeClr val="accent6">
                      <a:satMod val="175000"/>
                      <a:alpha val="40000"/>
                    </a:schemeClr>
                  </a:glow>
                  <a:outerShdw blurRad="50800" dist="38100" dir="8100000" algn="tr" rotWithShape="0">
                    <a:prstClr val="black">
                      <a:alpha val="40000"/>
                    </a:prstClr>
                  </a:outerShdw>
                </a:effectLst>
              </a:rPr>
            </a:br>
            <a:r>
              <a:rPr lang="en-US" sz="4400" b="1" cap="none" spc="0" dirty="0" smtClean="0">
                <a:ln w="12700">
                  <a:solidFill>
                    <a:schemeClr val="tx2">
                      <a:satMod val="155000"/>
                    </a:schemeClr>
                  </a:solidFill>
                  <a:prstDash val="solid"/>
                </a:ln>
                <a:solidFill>
                  <a:schemeClr val="bg2">
                    <a:tint val="85000"/>
                    <a:satMod val="155000"/>
                  </a:schemeClr>
                </a:solidFill>
                <a:effectLst>
                  <a:glow rad="228600">
                    <a:schemeClr val="accent6">
                      <a:satMod val="175000"/>
                      <a:alpha val="40000"/>
                    </a:schemeClr>
                  </a:glow>
                  <a:outerShdw blurRad="50800" dist="38100" dir="8100000" algn="tr" rotWithShape="0">
                    <a:prstClr val="black">
                      <a:alpha val="40000"/>
                    </a:prstClr>
                  </a:outerShdw>
                </a:effectLst>
              </a:rPr>
              <a:t>that we shared the same heritage</a:t>
            </a:r>
            <a:br>
              <a:rPr lang="en-US" sz="4400" b="1" cap="none" spc="0" dirty="0" smtClean="0">
                <a:ln w="12700">
                  <a:solidFill>
                    <a:schemeClr val="tx2">
                      <a:satMod val="155000"/>
                    </a:schemeClr>
                  </a:solidFill>
                  <a:prstDash val="solid"/>
                </a:ln>
                <a:solidFill>
                  <a:schemeClr val="bg2">
                    <a:tint val="85000"/>
                    <a:satMod val="155000"/>
                  </a:schemeClr>
                </a:solidFill>
                <a:effectLst>
                  <a:glow rad="228600">
                    <a:schemeClr val="accent6">
                      <a:satMod val="175000"/>
                      <a:alpha val="40000"/>
                    </a:schemeClr>
                  </a:glow>
                  <a:outerShdw blurRad="50800" dist="38100" dir="8100000" algn="tr" rotWithShape="0">
                    <a:prstClr val="black">
                      <a:alpha val="40000"/>
                    </a:prstClr>
                  </a:outerShdw>
                </a:effectLst>
              </a:rPr>
            </a:br>
            <a:r>
              <a:rPr lang="en-US" sz="4400" b="1" cap="none" spc="0" dirty="0" smtClean="0">
                <a:ln w="12700">
                  <a:solidFill>
                    <a:schemeClr val="tx2">
                      <a:satMod val="155000"/>
                    </a:schemeClr>
                  </a:solidFill>
                  <a:prstDash val="solid"/>
                </a:ln>
                <a:solidFill>
                  <a:schemeClr val="bg2">
                    <a:tint val="85000"/>
                    <a:satMod val="155000"/>
                  </a:schemeClr>
                </a:solidFill>
                <a:effectLst>
                  <a:glow rad="228600">
                    <a:schemeClr val="accent6">
                      <a:satMod val="175000"/>
                      <a:alpha val="40000"/>
                    </a:schemeClr>
                  </a:glow>
                  <a:outerShdw blurRad="50800" dist="38100" dir="8100000" algn="tr" rotWithShape="0">
                    <a:prstClr val="black">
                      <a:alpha val="40000"/>
                    </a:prstClr>
                  </a:outerShdw>
                </a:effectLst>
              </a:rPr>
              <a:t>with the hand that shaped the tool</a:t>
            </a:r>
            <a:br>
              <a:rPr lang="en-US" sz="4400" b="1" cap="none" spc="0" dirty="0" smtClean="0">
                <a:ln w="12700">
                  <a:solidFill>
                    <a:schemeClr val="tx2">
                      <a:satMod val="155000"/>
                    </a:schemeClr>
                  </a:solidFill>
                  <a:prstDash val="solid"/>
                </a:ln>
                <a:solidFill>
                  <a:schemeClr val="bg2">
                    <a:tint val="85000"/>
                    <a:satMod val="155000"/>
                  </a:schemeClr>
                </a:solidFill>
                <a:effectLst>
                  <a:glow rad="228600">
                    <a:schemeClr val="accent6">
                      <a:satMod val="175000"/>
                      <a:alpha val="40000"/>
                    </a:schemeClr>
                  </a:glow>
                  <a:outerShdw blurRad="50800" dist="38100" dir="8100000" algn="tr" rotWithShape="0">
                    <a:prstClr val="black">
                      <a:alpha val="40000"/>
                    </a:prstClr>
                  </a:outerShdw>
                </a:effectLst>
              </a:rPr>
            </a:br>
            <a:r>
              <a:rPr lang="en-US" sz="4400" b="1" cap="none" spc="0" dirty="0" smtClean="0">
                <a:ln w="12700">
                  <a:solidFill>
                    <a:schemeClr val="tx2">
                      <a:satMod val="155000"/>
                    </a:schemeClr>
                  </a:solidFill>
                  <a:prstDash val="solid"/>
                </a:ln>
                <a:solidFill>
                  <a:schemeClr val="bg2">
                    <a:tint val="85000"/>
                    <a:satMod val="155000"/>
                  </a:schemeClr>
                </a:solidFill>
                <a:effectLst>
                  <a:glow rad="228600">
                    <a:schemeClr val="accent6">
                      <a:satMod val="175000"/>
                      <a:alpha val="40000"/>
                    </a:schemeClr>
                  </a:glow>
                  <a:outerShdw blurRad="50800" dist="38100" dir="8100000" algn="tr" rotWithShape="0">
                    <a:prstClr val="black">
                      <a:alpha val="40000"/>
                    </a:prstClr>
                  </a:outerShdw>
                </a:effectLst>
              </a:rPr>
              <a:t>that we can now hold in our own</a:t>
            </a:r>
            <a:br>
              <a:rPr lang="en-US" sz="4400" b="1" cap="none" spc="0" dirty="0" smtClean="0">
                <a:ln w="12700">
                  <a:solidFill>
                    <a:schemeClr val="tx2">
                      <a:satMod val="155000"/>
                    </a:schemeClr>
                  </a:solidFill>
                  <a:prstDash val="solid"/>
                </a:ln>
                <a:solidFill>
                  <a:schemeClr val="bg2">
                    <a:tint val="85000"/>
                    <a:satMod val="155000"/>
                  </a:schemeClr>
                </a:solidFill>
                <a:effectLst>
                  <a:glow rad="228600">
                    <a:schemeClr val="accent6">
                      <a:satMod val="175000"/>
                      <a:alpha val="40000"/>
                    </a:schemeClr>
                  </a:glow>
                  <a:outerShdw blurRad="50800" dist="38100" dir="8100000" algn="tr" rotWithShape="0">
                    <a:prstClr val="black">
                      <a:alpha val="40000"/>
                    </a:prstClr>
                  </a:outerShdw>
                </a:effectLst>
              </a:rPr>
            </a:br>
            <a:r>
              <a:rPr lang="en-US" sz="4400" b="1" cap="none" spc="0" dirty="0" smtClean="0">
                <a:ln w="12700">
                  <a:solidFill>
                    <a:schemeClr val="tx2">
                      <a:satMod val="155000"/>
                    </a:schemeClr>
                  </a:solidFill>
                  <a:prstDash val="solid"/>
                </a:ln>
                <a:solidFill>
                  <a:schemeClr val="bg2">
                    <a:tint val="85000"/>
                    <a:satMod val="155000"/>
                  </a:schemeClr>
                </a:solidFill>
                <a:effectLst>
                  <a:glow rad="228600">
                    <a:schemeClr val="accent6">
                      <a:satMod val="175000"/>
                      <a:alpha val="40000"/>
                    </a:schemeClr>
                  </a:glow>
                  <a:outerShdw blurRad="50800" dist="38100" dir="8100000" algn="tr" rotWithShape="0">
                    <a:prstClr val="black">
                      <a:alpha val="40000"/>
                    </a:prstClr>
                  </a:outerShdw>
                </a:effectLst>
              </a:rPr>
              <a:t>hands, and with the mind that </a:t>
            </a:r>
            <a:br>
              <a:rPr lang="en-US" sz="4400" b="1" cap="none" spc="0" dirty="0" smtClean="0">
                <a:ln w="12700">
                  <a:solidFill>
                    <a:schemeClr val="tx2">
                      <a:satMod val="155000"/>
                    </a:schemeClr>
                  </a:solidFill>
                  <a:prstDash val="solid"/>
                </a:ln>
                <a:solidFill>
                  <a:schemeClr val="bg2">
                    <a:tint val="85000"/>
                    <a:satMod val="155000"/>
                  </a:schemeClr>
                </a:solidFill>
                <a:effectLst>
                  <a:glow rad="228600">
                    <a:schemeClr val="accent6">
                      <a:satMod val="175000"/>
                      <a:alpha val="40000"/>
                    </a:schemeClr>
                  </a:glow>
                  <a:outerShdw blurRad="50800" dist="38100" dir="8100000" algn="tr" rotWithShape="0">
                    <a:prstClr val="black">
                      <a:alpha val="40000"/>
                    </a:prstClr>
                  </a:outerShdw>
                </a:effectLst>
              </a:rPr>
            </a:br>
            <a:r>
              <a:rPr lang="en-US" sz="4400" b="1" cap="none" spc="0" dirty="0" smtClean="0">
                <a:ln w="12700">
                  <a:solidFill>
                    <a:schemeClr val="tx2">
                      <a:satMod val="155000"/>
                    </a:schemeClr>
                  </a:solidFill>
                  <a:prstDash val="solid"/>
                </a:ln>
                <a:solidFill>
                  <a:schemeClr val="bg2">
                    <a:tint val="85000"/>
                    <a:satMod val="155000"/>
                  </a:schemeClr>
                </a:solidFill>
                <a:effectLst>
                  <a:glow rad="228600">
                    <a:schemeClr val="accent6">
                      <a:satMod val="175000"/>
                      <a:alpha val="40000"/>
                    </a:schemeClr>
                  </a:glow>
                  <a:outerShdw blurRad="50800" dist="38100" dir="8100000" algn="tr" rotWithShape="0">
                    <a:prstClr val="black">
                      <a:alpha val="40000"/>
                    </a:prstClr>
                  </a:outerShdw>
                </a:effectLst>
              </a:rPr>
              <a:t>decided to make the tool that our</a:t>
            </a:r>
            <a:br>
              <a:rPr lang="en-US" sz="4400" b="1" cap="none" spc="0" dirty="0" smtClean="0">
                <a:ln w="12700">
                  <a:solidFill>
                    <a:schemeClr val="tx2">
                      <a:satMod val="155000"/>
                    </a:schemeClr>
                  </a:solidFill>
                  <a:prstDash val="solid"/>
                </a:ln>
                <a:solidFill>
                  <a:schemeClr val="bg2">
                    <a:tint val="85000"/>
                    <a:satMod val="155000"/>
                  </a:schemeClr>
                </a:solidFill>
                <a:effectLst>
                  <a:glow rad="228600">
                    <a:schemeClr val="accent6">
                      <a:satMod val="175000"/>
                      <a:alpha val="40000"/>
                    </a:schemeClr>
                  </a:glow>
                  <a:outerShdw blurRad="50800" dist="38100" dir="8100000" algn="tr" rotWithShape="0">
                    <a:prstClr val="black">
                      <a:alpha val="40000"/>
                    </a:prstClr>
                  </a:outerShdw>
                </a:effectLst>
              </a:rPr>
            </a:br>
            <a:r>
              <a:rPr lang="en-US" sz="4400" b="1" cap="none" spc="0" dirty="0" smtClean="0">
                <a:ln w="12700">
                  <a:solidFill>
                    <a:schemeClr val="tx2">
                      <a:satMod val="155000"/>
                    </a:schemeClr>
                  </a:solidFill>
                  <a:prstDash val="solid"/>
                </a:ln>
                <a:solidFill>
                  <a:schemeClr val="bg2">
                    <a:tint val="85000"/>
                    <a:satMod val="155000"/>
                  </a:schemeClr>
                </a:solidFill>
                <a:effectLst>
                  <a:glow rad="228600">
                    <a:schemeClr val="accent6">
                      <a:satMod val="175000"/>
                      <a:alpha val="40000"/>
                    </a:schemeClr>
                  </a:glow>
                  <a:outerShdw blurRad="50800" dist="38100" dir="8100000" algn="tr" rotWithShape="0">
                    <a:prstClr val="black">
                      <a:alpha val="40000"/>
                    </a:prstClr>
                  </a:outerShdw>
                </a:effectLst>
              </a:rPr>
              <a:t>minds can now contemplate.”</a:t>
            </a:r>
            <a:endParaRPr lang="en-US" sz="4400" b="1" cap="none" spc="0" dirty="0">
              <a:ln w="12700">
                <a:solidFill>
                  <a:schemeClr val="tx2">
                    <a:satMod val="155000"/>
                  </a:schemeClr>
                </a:solidFill>
                <a:prstDash val="solid"/>
              </a:ln>
              <a:solidFill>
                <a:schemeClr val="bg2">
                  <a:tint val="85000"/>
                  <a:satMod val="155000"/>
                </a:schemeClr>
              </a:solidFill>
              <a:effectLst>
                <a:glow rad="228600">
                  <a:schemeClr val="accent6">
                    <a:satMod val="175000"/>
                    <a:alpha val="40000"/>
                  </a:schemeClr>
                </a:glow>
                <a:outerShdw blurRad="50800" dist="38100" dir="8100000" algn="tr" rotWithShape="0">
                  <a:prstClr val="black">
                    <a:alpha val="40000"/>
                  </a:prstClr>
                </a:outerShdw>
              </a:effectLst>
            </a:endParaRPr>
          </a:p>
        </p:txBody>
      </p:sp>
      <p:sp>
        <p:nvSpPr>
          <p:cNvPr id="7" name="Rectangle 6"/>
          <p:cNvSpPr/>
          <p:nvPr/>
        </p:nvSpPr>
        <p:spPr>
          <a:xfrm>
            <a:off x="491399" y="0"/>
            <a:ext cx="8161209" cy="1877437"/>
          </a:xfrm>
          <a:prstGeom prst="rect">
            <a:avLst/>
          </a:prstGeom>
          <a:noFill/>
        </p:spPr>
        <p:txBody>
          <a:bodyPr wrap="none" lIns="91440" tIns="45720" rIns="91440" bIns="45720">
            <a:spAutoFit/>
          </a:bodyPr>
          <a:lstStyle/>
          <a:p>
            <a:pPr algn="ctr"/>
            <a:r>
              <a:rPr lang="en-US" sz="3200" b="1" dirty="0" smtClean="0">
                <a:ln w="12700">
                  <a:solidFill>
                    <a:schemeClr val="tx2">
                      <a:satMod val="155000"/>
                    </a:schemeClr>
                  </a:solidFill>
                  <a:prstDash val="solid"/>
                </a:ln>
                <a:solidFill>
                  <a:schemeClr val="bg2">
                    <a:tint val="85000"/>
                    <a:satMod val="155000"/>
                  </a:schemeClr>
                </a:solidFill>
                <a:effectLst>
                  <a:glow rad="101600">
                    <a:schemeClr val="accent4">
                      <a:satMod val="175000"/>
                      <a:alpha val="40000"/>
                    </a:schemeClr>
                  </a:glow>
                  <a:outerShdw blurRad="41275" dist="20320" dir="1800000" algn="tl" rotWithShape="0">
                    <a:srgbClr val="000000">
                      <a:alpha val="40000"/>
                    </a:srgbClr>
                  </a:outerShdw>
                </a:effectLst>
              </a:rPr>
              <a:t>DO NOW:</a:t>
            </a:r>
            <a:r>
              <a:rPr lang="en-US" sz="4400" b="1" dirty="0" smtClean="0">
                <a:ln w="12700">
                  <a:solidFill>
                    <a:schemeClr val="tx2">
                      <a:satMod val="155000"/>
                    </a:schemeClr>
                  </a:solidFill>
                  <a:prstDash val="solid"/>
                </a:ln>
                <a:solidFill>
                  <a:schemeClr val="bg2">
                    <a:tint val="85000"/>
                    <a:satMod val="155000"/>
                  </a:schemeClr>
                </a:solidFill>
                <a:effectLst>
                  <a:glow rad="101600">
                    <a:schemeClr val="accent4">
                      <a:satMod val="175000"/>
                      <a:alpha val="40000"/>
                    </a:schemeClr>
                  </a:glow>
                  <a:outerShdw blurRad="41275" dist="20320" dir="1800000" algn="tl" rotWithShape="0">
                    <a:srgbClr val="000000">
                      <a:alpha val="40000"/>
                    </a:srgbClr>
                  </a:outerShdw>
                </a:effectLst>
              </a:rPr>
              <a:t/>
            </a:r>
            <a:br>
              <a:rPr lang="en-US" sz="4400" b="1" dirty="0" smtClean="0">
                <a:ln w="12700">
                  <a:solidFill>
                    <a:schemeClr val="tx2">
                      <a:satMod val="155000"/>
                    </a:schemeClr>
                  </a:solidFill>
                  <a:prstDash val="solid"/>
                </a:ln>
                <a:solidFill>
                  <a:schemeClr val="bg2">
                    <a:tint val="85000"/>
                    <a:satMod val="155000"/>
                  </a:schemeClr>
                </a:solidFill>
                <a:effectLst>
                  <a:glow rad="101600">
                    <a:schemeClr val="accent4">
                      <a:satMod val="175000"/>
                      <a:alpha val="40000"/>
                    </a:schemeClr>
                  </a:glow>
                  <a:outerShdw blurRad="41275" dist="20320" dir="1800000" algn="tl" rotWithShape="0">
                    <a:srgbClr val="000000">
                      <a:alpha val="40000"/>
                    </a:srgbClr>
                  </a:outerShdw>
                </a:effectLst>
              </a:rPr>
            </a:br>
            <a:r>
              <a:rPr lang="en-US" sz="2800" b="1" dirty="0" smtClean="0">
                <a:ln w="12700">
                  <a:solidFill>
                    <a:schemeClr val="tx2">
                      <a:satMod val="155000"/>
                    </a:schemeClr>
                  </a:solidFill>
                  <a:prstDash val="solid"/>
                </a:ln>
                <a:solidFill>
                  <a:schemeClr val="bg2">
                    <a:tint val="85000"/>
                    <a:satMod val="155000"/>
                  </a:schemeClr>
                </a:solidFill>
                <a:effectLst>
                  <a:glow rad="101600">
                    <a:schemeClr val="accent4">
                      <a:satMod val="175000"/>
                      <a:alpha val="40000"/>
                    </a:schemeClr>
                  </a:glow>
                  <a:outerShdw blurRad="41275" dist="20320" dir="1800000" algn="tl" rotWithShape="0">
                    <a:srgbClr val="000000">
                      <a:alpha val="40000"/>
                    </a:srgbClr>
                  </a:outerShdw>
                </a:effectLst>
              </a:rPr>
              <a:t>Read this quote and tell me how it relates to what </a:t>
            </a:r>
            <a:br>
              <a:rPr lang="en-US" sz="2800" b="1" dirty="0" smtClean="0">
                <a:ln w="12700">
                  <a:solidFill>
                    <a:schemeClr val="tx2">
                      <a:satMod val="155000"/>
                    </a:schemeClr>
                  </a:solidFill>
                  <a:prstDash val="solid"/>
                </a:ln>
                <a:solidFill>
                  <a:schemeClr val="bg2">
                    <a:tint val="85000"/>
                    <a:satMod val="155000"/>
                  </a:schemeClr>
                </a:solidFill>
                <a:effectLst>
                  <a:glow rad="101600">
                    <a:schemeClr val="accent4">
                      <a:satMod val="175000"/>
                      <a:alpha val="40000"/>
                    </a:schemeClr>
                  </a:glow>
                  <a:outerShdw blurRad="41275" dist="20320" dir="1800000" algn="tl" rotWithShape="0">
                    <a:srgbClr val="000000">
                      <a:alpha val="40000"/>
                    </a:srgbClr>
                  </a:outerShdw>
                </a:effectLst>
              </a:rPr>
            </a:br>
            <a:r>
              <a:rPr lang="en-US" sz="2800" b="1" dirty="0" smtClean="0">
                <a:ln w="12700">
                  <a:solidFill>
                    <a:schemeClr val="tx2">
                      <a:satMod val="155000"/>
                    </a:schemeClr>
                  </a:solidFill>
                  <a:prstDash val="solid"/>
                </a:ln>
                <a:solidFill>
                  <a:schemeClr val="bg2">
                    <a:tint val="85000"/>
                    <a:satMod val="155000"/>
                  </a:schemeClr>
                </a:solidFill>
                <a:effectLst>
                  <a:glow rad="101600">
                    <a:schemeClr val="accent4">
                      <a:satMod val="175000"/>
                      <a:alpha val="40000"/>
                    </a:schemeClr>
                  </a:glow>
                  <a:outerShdw blurRad="41275" dist="20320" dir="1800000" algn="tl" rotWithShape="0">
                    <a:srgbClr val="000000">
                      <a:alpha val="40000"/>
                    </a:srgbClr>
                  </a:outerShdw>
                </a:effectLst>
              </a:rPr>
              <a:t>we are learning. Then, tell me your thoughts about </a:t>
            </a:r>
            <a:br>
              <a:rPr lang="en-US" sz="2800" b="1" dirty="0" smtClean="0">
                <a:ln w="12700">
                  <a:solidFill>
                    <a:schemeClr val="tx2">
                      <a:satMod val="155000"/>
                    </a:schemeClr>
                  </a:solidFill>
                  <a:prstDash val="solid"/>
                </a:ln>
                <a:solidFill>
                  <a:schemeClr val="bg2">
                    <a:tint val="85000"/>
                    <a:satMod val="155000"/>
                  </a:schemeClr>
                </a:solidFill>
                <a:effectLst>
                  <a:glow rad="101600">
                    <a:schemeClr val="accent4">
                      <a:satMod val="175000"/>
                      <a:alpha val="40000"/>
                    </a:schemeClr>
                  </a:glow>
                  <a:outerShdw blurRad="41275" dist="20320" dir="1800000" algn="tl" rotWithShape="0">
                    <a:srgbClr val="000000">
                      <a:alpha val="40000"/>
                    </a:srgbClr>
                  </a:outerShdw>
                </a:effectLst>
              </a:rPr>
            </a:br>
            <a:r>
              <a:rPr lang="en-US" sz="2800" b="1" dirty="0" smtClean="0">
                <a:ln w="12700">
                  <a:solidFill>
                    <a:schemeClr val="tx2">
                      <a:satMod val="155000"/>
                    </a:schemeClr>
                  </a:solidFill>
                  <a:prstDash val="solid"/>
                </a:ln>
                <a:solidFill>
                  <a:schemeClr val="bg2">
                    <a:tint val="85000"/>
                    <a:satMod val="155000"/>
                  </a:schemeClr>
                </a:solidFill>
                <a:effectLst>
                  <a:glow rad="101600">
                    <a:schemeClr val="accent4">
                      <a:satMod val="175000"/>
                      <a:alpha val="40000"/>
                    </a:schemeClr>
                  </a:glow>
                  <a:outerShdw blurRad="41275" dist="20320" dir="1800000" algn="tl" rotWithShape="0">
                    <a:srgbClr val="000000">
                      <a:alpha val="40000"/>
                    </a:srgbClr>
                  </a:outerShdw>
                </a:effectLst>
              </a:rPr>
              <a:t>it. Lastly, what do you think of the language used? </a:t>
            </a:r>
            <a:endParaRPr lang="en-US" sz="4400" b="1" cap="none" spc="0" dirty="0">
              <a:ln w="12700">
                <a:solidFill>
                  <a:schemeClr val="tx2">
                    <a:satMod val="155000"/>
                  </a:schemeClr>
                </a:solidFill>
                <a:prstDash val="solid"/>
              </a:ln>
              <a:solidFill>
                <a:schemeClr val="bg2">
                  <a:tint val="85000"/>
                  <a:satMod val="155000"/>
                </a:schemeClr>
              </a:solidFill>
              <a:effectLst>
                <a:glow rad="101600">
                  <a:schemeClr val="accent4">
                    <a:satMod val="175000"/>
                    <a:alpha val="40000"/>
                  </a:schemeClr>
                </a:glow>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61235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236"/>
            <a:ext cx="9144000" cy="1371600"/>
          </a:xfrm>
        </p:spPr>
        <p:txBody>
          <a:bodyPr/>
          <a:lstStyle/>
          <a:p>
            <a:r>
              <a:rPr lang="en-US" sz="4400" dirty="0" smtClean="0"/>
              <a:t>All Life Came From The Ocean, </a:t>
            </a:r>
            <a:br>
              <a:rPr lang="en-US" sz="4400" dirty="0" smtClean="0"/>
            </a:br>
            <a:r>
              <a:rPr lang="en-US" sz="4400" dirty="0" smtClean="0"/>
              <a:t>All Humans Came From Africa</a:t>
            </a:r>
            <a:endParaRPr lang="en-US" sz="4400" dirty="0"/>
          </a:p>
        </p:txBody>
      </p:sp>
      <p:sp>
        <p:nvSpPr>
          <p:cNvPr id="3" name="Content Placeholder 2"/>
          <p:cNvSpPr>
            <a:spLocks noGrp="1"/>
          </p:cNvSpPr>
          <p:nvPr>
            <p:ph idx="1"/>
          </p:nvPr>
        </p:nvSpPr>
        <p:spPr>
          <a:xfrm>
            <a:off x="93579" y="1925053"/>
            <a:ext cx="8943473" cy="4799263"/>
          </a:xfrm>
        </p:spPr>
        <p:txBody>
          <a:bodyPr/>
          <a:lstStyle/>
          <a:p>
            <a:r>
              <a:rPr lang="en-US" dirty="0" smtClean="0"/>
              <a:t>It is important to understand that when we dig deep into our ancestor-tree, we are all Africans. </a:t>
            </a:r>
          </a:p>
          <a:p>
            <a:r>
              <a:rPr lang="en-US" i="1" dirty="0" smtClean="0"/>
              <a:t>How did we get all around the globe?</a:t>
            </a:r>
            <a:endParaRPr lang="en-US" dirty="0" smtClean="0"/>
          </a:p>
          <a:p>
            <a:r>
              <a:rPr lang="en-US" dirty="0" smtClean="0"/>
              <a:t>Well, way back in 2 million BCE the globe became covered in a thick sheet of ice. We call this time period the Ice Age.</a:t>
            </a:r>
            <a:br>
              <a:rPr lang="en-US" dirty="0" smtClean="0"/>
            </a:br>
            <a:r>
              <a:rPr lang="en-US" dirty="0" smtClean="0"/>
              <a:t>This thick sheet of ice allowed us to </a:t>
            </a:r>
            <a:r>
              <a:rPr lang="en-US" i="1" dirty="0" smtClean="0"/>
              <a:t>migrate</a:t>
            </a:r>
            <a:r>
              <a:rPr lang="en-US" dirty="0" smtClean="0"/>
              <a:t> to other continents.</a:t>
            </a:r>
          </a:p>
          <a:p>
            <a:r>
              <a:rPr lang="en-US" i="1" dirty="0" smtClean="0"/>
              <a:t>Why do we all look different if we originate from the same place?</a:t>
            </a:r>
            <a:endParaRPr lang="en-US" dirty="0" smtClean="0"/>
          </a:p>
          <a:p>
            <a:r>
              <a:rPr lang="en-US" dirty="0" smtClean="0"/>
              <a:t>New climates were to thank for physical changes in different groups of humans.</a:t>
            </a:r>
            <a:endParaRPr lang="en-US" dirty="0"/>
          </a:p>
        </p:txBody>
      </p:sp>
    </p:spTree>
    <p:extLst>
      <p:ext uri="{BB962C8B-B14F-4D97-AF65-F5344CB8AC3E}">
        <p14:creationId xmlns:p14="http://schemas.microsoft.com/office/powerpoint/2010/main" val="2559832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50000"/>
            <a:lumOff val="50000"/>
            <a:alpha val="82000"/>
          </a:schemeClr>
        </a:solidFill>
        <a:effectLst/>
      </p:bgPr>
    </p:bg>
    <p:spTree>
      <p:nvGrpSpPr>
        <p:cNvPr id="1" name=""/>
        <p:cNvGrpSpPr/>
        <p:nvPr/>
      </p:nvGrpSpPr>
      <p:grpSpPr>
        <a:xfrm>
          <a:off x="0" y="0"/>
          <a:ext cx="0" cy="0"/>
          <a:chOff x="0" y="0"/>
          <a:chExt cx="0" cy="0"/>
        </a:xfrm>
      </p:grpSpPr>
      <p:pic>
        <p:nvPicPr>
          <p:cNvPr id="4" name="Picture 3" descr="Pictures Lucy Skeleton and Timeline.pdf"/>
          <p:cNvPicPr>
            <a:picLocks noChangeAspect="1"/>
          </p:cNvPicPr>
          <p:nvPr/>
        </p:nvPicPr>
        <p:blipFill rotWithShape="1">
          <a:blip r:embed="rId2" cstate="print">
            <a:extLst>
              <a:ext uri="{28A0092B-C50C-407E-A947-70E740481C1C}">
                <a14:useLocalDpi xmlns:a14="http://schemas.microsoft.com/office/drawing/2010/main"/>
              </a:ext>
            </a:extLst>
          </a:blip>
          <a:srcRect l="9995" t="4664" r="53936" b="43470"/>
          <a:stretch/>
        </p:blipFill>
        <p:spPr>
          <a:xfrm>
            <a:off x="4812631" y="0"/>
            <a:ext cx="3657193" cy="6805708"/>
          </a:xfrm>
          <a:prstGeom prst="rect">
            <a:avLst/>
          </a:prstGeom>
          <a:blipFill rotWithShape="1">
            <a:blip r:embed="rId3"/>
            <a:tile tx="0" ty="0" sx="100000" sy="100000" flip="none" algn="tl"/>
          </a:blipFill>
          <a:ln>
            <a:solidFill>
              <a:srgbClr val="294171"/>
            </a:solidFill>
          </a:ln>
        </p:spPr>
      </p:pic>
      <p:sp>
        <p:nvSpPr>
          <p:cNvPr id="6" name="Rectangle 5"/>
          <p:cNvSpPr/>
          <p:nvPr/>
        </p:nvSpPr>
        <p:spPr>
          <a:xfrm>
            <a:off x="787042" y="333756"/>
            <a:ext cx="3597800" cy="5174033"/>
          </a:xfrm>
          <a:prstGeom prst="rect">
            <a:avLst/>
          </a:prstGeom>
          <a:noFill/>
        </p:spPr>
        <p:txBody>
          <a:bodyPr wrap="square" lIns="91440" tIns="45720" rIns="91440" bIns="45720">
            <a:spAutoFit/>
          </a:bodyPr>
          <a:lstStyle/>
          <a:p>
            <a:pPr algn="ctr"/>
            <a:r>
              <a:rPr lang="en-US" sz="6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Lucida Blackletter"/>
                <a:cs typeface="Lucida Blackletter"/>
              </a:rPr>
              <a:t>Say a big </a:t>
            </a:r>
            <a:br>
              <a:rPr lang="en-US" sz="6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Lucida Blackletter"/>
                <a:cs typeface="Lucida Blackletter"/>
              </a:rPr>
            </a:br>
            <a:r>
              <a:rPr lang="en-US" sz="6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Lucida Blackletter"/>
                <a:cs typeface="Lucida Blackletter"/>
              </a:rPr>
              <a:t>hello to </a:t>
            </a:r>
            <a:br>
              <a:rPr lang="en-US" sz="6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Lucida Blackletter"/>
                <a:cs typeface="Lucida Blackletter"/>
              </a:rPr>
            </a:br>
            <a:r>
              <a:rPr lang="en-US" sz="6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Lucida Blackletter"/>
                <a:cs typeface="Lucida Blackletter"/>
              </a:rPr>
              <a:t>Lucy!</a:t>
            </a:r>
            <a:endParaRPr lang="en-US" sz="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Lucida Blackletter"/>
              <a:cs typeface="Lucida Blackletter"/>
            </a:endParaRPr>
          </a:p>
        </p:txBody>
      </p:sp>
    </p:spTree>
    <p:extLst>
      <p:ext uri="{BB962C8B-B14F-4D97-AF65-F5344CB8AC3E}">
        <p14:creationId xmlns:p14="http://schemas.microsoft.com/office/powerpoint/2010/main" val="2311505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236"/>
            <a:ext cx="9144000" cy="1371600"/>
          </a:xfrm>
        </p:spPr>
        <p:txBody>
          <a:bodyPr/>
          <a:lstStyle/>
          <a:p>
            <a:r>
              <a:rPr lang="en-US" dirty="0" smtClean="0"/>
              <a:t>The First Human Migration</a:t>
            </a:r>
            <a:endParaRPr lang="en-US" dirty="0"/>
          </a:p>
        </p:txBody>
      </p:sp>
      <p:sp>
        <p:nvSpPr>
          <p:cNvPr id="3" name="Content Placeholder 2"/>
          <p:cNvSpPr>
            <a:spLocks noGrp="1"/>
          </p:cNvSpPr>
          <p:nvPr>
            <p:ph idx="1"/>
          </p:nvPr>
        </p:nvSpPr>
        <p:spPr>
          <a:xfrm>
            <a:off x="0" y="1925053"/>
            <a:ext cx="9144000" cy="4932947"/>
          </a:xfrm>
        </p:spPr>
        <p:txBody>
          <a:bodyPr/>
          <a:lstStyle/>
          <a:p>
            <a:r>
              <a:rPr lang="en-US" dirty="0" smtClean="0"/>
              <a:t>The first human migrations began in Africa as small groups of people began to move around from place to place.</a:t>
            </a:r>
          </a:p>
          <a:p>
            <a:r>
              <a:rPr lang="en-US" dirty="0" smtClean="0"/>
              <a:t>As they developed, some began to move outside Africa’s borders to new lands in the unpopulated regions of Europe and Asia.</a:t>
            </a:r>
          </a:p>
          <a:p>
            <a:r>
              <a:rPr lang="en-US" dirty="0" smtClean="0"/>
              <a:t>Others migrated throughout Africa, leaving behind a trail of tools and other </a:t>
            </a:r>
            <a:r>
              <a:rPr lang="en-US" b="1" dirty="0" smtClean="0">
                <a:solidFill>
                  <a:srgbClr val="0000FF"/>
                </a:solidFill>
              </a:rPr>
              <a:t>artifacts</a:t>
            </a:r>
            <a:r>
              <a:rPr lang="en-US" b="1" dirty="0" smtClean="0"/>
              <a:t> </a:t>
            </a:r>
            <a:r>
              <a:rPr lang="en-US" dirty="0" smtClean="0"/>
              <a:t>that offer clues to their existence.</a:t>
            </a:r>
            <a:br>
              <a:rPr lang="en-US" dirty="0" smtClean="0"/>
            </a:br>
            <a:r>
              <a:rPr lang="en-US" i="1" dirty="0" smtClean="0"/>
              <a:t>What are artifacts?</a:t>
            </a:r>
            <a:endParaRPr lang="en-US" dirty="0" smtClean="0"/>
          </a:p>
          <a:p>
            <a:r>
              <a:rPr lang="en-US" dirty="0" smtClean="0"/>
              <a:t>An </a:t>
            </a:r>
            <a:r>
              <a:rPr lang="en-US" b="1" dirty="0" smtClean="0"/>
              <a:t>artifact</a:t>
            </a:r>
            <a:r>
              <a:rPr lang="en-US" dirty="0" smtClean="0"/>
              <a:t> is an object made by a human being, for example, a tool or ornament, especially one that has archeological or cultural interest.</a:t>
            </a:r>
            <a:endParaRPr lang="en-US" dirty="0"/>
          </a:p>
        </p:txBody>
      </p:sp>
    </p:spTree>
    <p:extLst>
      <p:ext uri="{BB962C8B-B14F-4D97-AF65-F5344CB8AC3E}">
        <p14:creationId xmlns:p14="http://schemas.microsoft.com/office/powerpoint/2010/main" val="2630538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Richard Leaky</a:t>
            </a:r>
            <a:endParaRPr lang="en-US" dirty="0"/>
          </a:p>
        </p:txBody>
      </p:sp>
      <p:sp>
        <p:nvSpPr>
          <p:cNvPr id="3" name="Content Placeholder 2"/>
          <p:cNvSpPr>
            <a:spLocks noGrp="1"/>
          </p:cNvSpPr>
          <p:nvPr>
            <p:ph idx="1"/>
          </p:nvPr>
        </p:nvSpPr>
        <p:spPr>
          <a:xfrm>
            <a:off x="0" y="1871579"/>
            <a:ext cx="9144000" cy="4986421"/>
          </a:xfrm>
        </p:spPr>
        <p:txBody>
          <a:bodyPr>
            <a:normAutofit/>
          </a:bodyPr>
          <a:lstStyle/>
          <a:p>
            <a:r>
              <a:rPr lang="en-US" dirty="0" smtClean="0"/>
              <a:t>Richard Leaky is a Kenyan archeologist.</a:t>
            </a:r>
          </a:p>
          <a:p>
            <a:r>
              <a:rPr lang="en-US" dirty="0" smtClean="0"/>
              <a:t>In 1972 he discovered a stone tool left by a hunter and toolmaker 3 million years ago by Lake Turkana in East Africa.</a:t>
            </a:r>
          </a:p>
          <a:p>
            <a:r>
              <a:rPr lang="en-US" dirty="0" smtClean="0"/>
              <a:t>After examining it, Leaking remarked:</a:t>
            </a:r>
          </a:p>
          <a:p>
            <a:pPr>
              <a:lnSpc>
                <a:spcPct val="120000"/>
              </a:lnSpc>
            </a:pPr>
            <a:r>
              <a:rPr lang="en-US" sz="2800" dirty="0" smtClean="0"/>
              <a:t>“It is a heart quickening thought that we share the same heritage with the hand that shaped the tool that we can now hold in our own hands, and with the mind that decided to make the tool that our minds can now contemplate.”</a:t>
            </a:r>
            <a:endParaRPr lang="en-US" sz="2800" dirty="0"/>
          </a:p>
        </p:txBody>
      </p:sp>
    </p:spTree>
    <p:extLst>
      <p:ext uri="{BB962C8B-B14F-4D97-AF65-F5344CB8AC3E}">
        <p14:creationId xmlns:p14="http://schemas.microsoft.com/office/powerpoint/2010/main" val="314390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236"/>
            <a:ext cx="9144000" cy="1371600"/>
          </a:xfrm>
        </p:spPr>
        <p:txBody>
          <a:bodyPr/>
          <a:lstStyle/>
          <a:p>
            <a:r>
              <a:rPr lang="en-US" dirty="0" smtClean="0"/>
              <a:t>History as a Continuation</a:t>
            </a:r>
            <a:endParaRPr lang="en-US" dirty="0"/>
          </a:p>
        </p:txBody>
      </p:sp>
      <p:sp>
        <p:nvSpPr>
          <p:cNvPr id="3" name="Content Placeholder 2"/>
          <p:cNvSpPr>
            <a:spLocks noGrp="1"/>
          </p:cNvSpPr>
          <p:nvPr>
            <p:ph idx="1"/>
          </p:nvPr>
        </p:nvSpPr>
        <p:spPr>
          <a:xfrm>
            <a:off x="0" y="2209800"/>
            <a:ext cx="9144000" cy="3657600"/>
          </a:xfrm>
        </p:spPr>
        <p:txBody>
          <a:bodyPr/>
          <a:lstStyle/>
          <a:p>
            <a:pPr marL="0" indent="0" algn="ctr">
              <a:buNone/>
            </a:pPr>
            <a:r>
              <a:rPr lang="en-US" dirty="0" smtClean="0"/>
              <a:t>Just like our ancestors left us evidence of their</a:t>
            </a:r>
            <a:br>
              <a:rPr lang="en-US" dirty="0" smtClean="0"/>
            </a:br>
            <a:r>
              <a:rPr lang="en-US" dirty="0" smtClean="0"/>
              <a:t>existence, we will leave behind the evidence</a:t>
            </a:r>
            <a:br>
              <a:rPr lang="en-US" dirty="0" smtClean="0"/>
            </a:br>
            <a:r>
              <a:rPr lang="en-US" dirty="0" smtClean="0"/>
              <a:t>of our </a:t>
            </a:r>
            <a:r>
              <a:rPr lang="en-US" b="1" dirty="0" smtClean="0">
                <a:solidFill>
                  <a:srgbClr val="0000FF"/>
                </a:solidFill>
              </a:rPr>
              <a:t>civilization.</a:t>
            </a:r>
            <a:endParaRPr lang="en-US" dirty="0">
              <a:solidFill>
                <a:srgbClr val="000000"/>
              </a:solidFill>
            </a:endParaRPr>
          </a:p>
          <a:p>
            <a:pPr marL="0" indent="0" algn="ctr">
              <a:buNone/>
            </a:pPr>
            <a:r>
              <a:rPr lang="en-US" dirty="0" smtClean="0">
                <a:solidFill>
                  <a:srgbClr val="000000"/>
                </a:solidFill>
              </a:rPr>
              <a:t>What does “civilization” mean?</a:t>
            </a:r>
          </a:p>
          <a:p>
            <a:pPr marL="0" indent="0" algn="ctr">
              <a:buNone/>
            </a:pPr>
            <a:r>
              <a:rPr lang="en-US" b="1" dirty="0" smtClean="0">
                <a:solidFill>
                  <a:srgbClr val="000000"/>
                </a:solidFill>
              </a:rPr>
              <a:t>Civilization – </a:t>
            </a:r>
            <a:r>
              <a:rPr lang="en-US" dirty="0" smtClean="0">
                <a:solidFill>
                  <a:srgbClr val="000000"/>
                </a:solidFill>
              </a:rPr>
              <a:t>our system of social development.</a:t>
            </a:r>
            <a:endParaRPr lang="en-US" b="1" dirty="0" smtClean="0">
              <a:solidFill>
                <a:srgbClr val="0000FF"/>
              </a:solidFill>
            </a:endParaRPr>
          </a:p>
        </p:txBody>
      </p:sp>
    </p:spTree>
    <p:extLst>
      <p:ext uri="{BB962C8B-B14F-4D97-AF65-F5344CB8AC3E}">
        <p14:creationId xmlns:p14="http://schemas.microsoft.com/office/powerpoint/2010/main" val="14350236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Ancestors</a:t>
            </a:r>
            <a:endParaRPr lang="en-US" dirty="0"/>
          </a:p>
        </p:txBody>
      </p:sp>
      <p:pic>
        <p:nvPicPr>
          <p:cNvPr id="5" name="Picture 4" descr="Pictures Lucy Skeleton and Timeline.pdf"/>
          <p:cNvPicPr>
            <a:picLocks noChangeAspect="1"/>
          </p:cNvPicPr>
          <p:nvPr/>
        </p:nvPicPr>
        <p:blipFill rotWithShape="1">
          <a:blip r:embed="rId2" cstate="print">
            <a:extLst>
              <a:ext uri="{28A0092B-C50C-407E-A947-70E740481C1C}">
                <a14:useLocalDpi xmlns:a14="http://schemas.microsoft.com/office/drawing/2010/main"/>
              </a:ext>
            </a:extLst>
          </a:blip>
          <a:srcRect l="36212" t="60429" r="6271" b="6822"/>
          <a:stretch/>
        </p:blipFill>
        <p:spPr>
          <a:xfrm>
            <a:off x="939072" y="1393173"/>
            <a:ext cx="7004369" cy="5161113"/>
          </a:xfrm>
          <a:prstGeom prst="rect">
            <a:avLst/>
          </a:prstGeom>
        </p:spPr>
      </p:pic>
    </p:spTree>
    <p:extLst>
      <p:ext uri="{BB962C8B-B14F-4D97-AF65-F5344CB8AC3E}">
        <p14:creationId xmlns:p14="http://schemas.microsoft.com/office/powerpoint/2010/main" val="14117837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 Africa Migration Unit1 Section1.pdf"/>
          <p:cNvPicPr>
            <a:picLocks noChangeAspect="1"/>
          </p:cNvPicPr>
          <p:nvPr/>
        </p:nvPicPr>
        <p:blipFill rotWithShape="1">
          <a:blip r:embed="rId2" cstate="print">
            <a:extLst>
              <a:ext uri="{28A0092B-C50C-407E-A947-70E740481C1C}">
                <a14:useLocalDpi xmlns:a14="http://schemas.microsoft.com/office/drawing/2010/main"/>
              </a:ext>
            </a:extLst>
          </a:blip>
          <a:srcRect l="7959" t="11891" r="6776" b="19677"/>
          <a:stretch/>
        </p:blipFill>
        <p:spPr>
          <a:xfrm>
            <a:off x="0" y="0"/>
            <a:ext cx="6603011" cy="6858000"/>
          </a:xfrm>
          <a:prstGeom prst="rect">
            <a:avLst/>
          </a:prstGeom>
        </p:spPr>
      </p:pic>
      <p:sp>
        <p:nvSpPr>
          <p:cNvPr id="5" name="TextBox 4"/>
          <p:cNvSpPr txBox="1"/>
          <p:nvPr/>
        </p:nvSpPr>
        <p:spPr>
          <a:xfrm>
            <a:off x="6764422" y="53474"/>
            <a:ext cx="2379578" cy="6524862"/>
          </a:xfrm>
          <a:prstGeom prst="rect">
            <a:avLst/>
          </a:prstGeom>
          <a:noFill/>
        </p:spPr>
        <p:txBody>
          <a:bodyPr wrap="square" rtlCol="0">
            <a:spAutoFit/>
          </a:bodyPr>
          <a:lstStyle/>
          <a:p>
            <a:r>
              <a:rPr lang="en-US" sz="1900" dirty="0" smtClean="0"/>
              <a:t>This large map shows the directions of human migration. </a:t>
            </a:r>
            <a:r>
              <a:rPr lang="en-US" sz="1900" dirty="0"/>
              <a:t/>
            </a:r>
            <a:br>
              <a:rPr lang="en-US" sz="1900" dirty="0"/>
            </a:br>
            <a:r>
              <a:rPr lang="en-US" sz="1900" dirty="0" smtClean="0"/>
              <a:t/>
            </a:r>
            <a:br>
              <a:rPr lang="en-US" sz="1900" dirty="0" smtClean="0"/>
            </a:br>
            <a:r>
              <a:rPr lang="en-US" sz="1900" dirty="0" smtClean="0"/>
              <a:t>The insert map shows the location in Africa where fossils of human ancestors have been found.</a:t>
            </a:r>
          </a:p>
          <a:p>
            <a:endParaRPr lang="en-US" sz="1900" dirty="0"/>
          </a:p>
          <a:p>
            <a:pPr marL="342900" indent="-342900">
              <a:buAutoNum type="arabicPeriod"/>
            </a:pPr>
            <a:r>
              <a:rPr lang="en-US" sz="1900" dirty="0" smtClean="0"/>
              <a:t>In which two modern countries were the most Australopithecus </a:t>
            </a:r>
            <a:r>
              <a:rPr lang="en-US" sz="1900" dirty="0" err="1" smtClean="0"/>
              <a:t>Afarensis</a:t>
            </a:r>
            <a:r>
              <a:rPr lang="en-US" sz="1900" dirty="0" smtClean="0"/>
              <a:t> fossils found?</a:t>
            </a:r>
            <a:br>
              <a:rPr lang="en-US" sz="1900" dirty="0" smtClean="0"/>
            </a:br>
            <a:endParaRPr lang="en-US" sz="1900" dirty="0" smtClean="0"/>
          </a:p>
          <a:p>
            <a:pPr marL="342900" indent="-342900">
              <a:buAutoNum type="arabicPeriod"/>
            </a:pPr>
            <a:r>
              <a:rPr lang="en-US" sz="1900" dirty="0" smtClean="0"/>
              <a:t>Where were Australopithecus </a:t>
            </a:r>
            <a:r>
              <a:rPr lang="en-US" sz="1900" dirty="0" err="1" smtClean="0"/>
              <a:t>Africanus</a:t>
            </a:r>
            <a:r>
              <a:rPr lang="en-US" sz="1900" dirty="0" smtClean="0"/>
              <a:t> fossils concentrated?</a:t>
            </a:r>
          </a:p>
          <a:p>
            <a:pPr marL="342900" indent="-342900">
              <a:buAutoNum type="arabicPeriod"/>
            </a:pPr>
            <a:endParaRPr lang="en-US" sz="1900" dirty="0"/>
          </a:p>
        </p:txBody>
      </p:sp>
    </p:spTree>
    <p:extLst>
      <p:ext uri="{BB962C8B-B14F-4D97-AF65-F5344CB8AC3E}">
        <p14:creationId xmlns:p14="http://schemas.microsoft.com/office/powerpoint/2010/main" val="22807233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236"/>
            <a:ext cx="9144000" cy="1371600"/>
          </a:xfrm>
        </p:spPr>
        <p:txBody>
          <a:bodyPr/>
          <a:lstStyle/>
          <a:p>
            <a:r>
              <a:rPr lang="en-US" dirty="0" smtClean="0"/>
              <a:t>The Start of Civilization</a:t>
            </a:r>
            <a:endParaRPr lang="en-US" dirty="0"/>
          </a:p>
        </p:txBody>
      </p:sp>
      <p:sp>
        <p:nvSpPr>
          <p:cNvPr id="3" name="Content Placeholder 2"/>
          <p:cNvSpPr>
            <a:spLocks noGrp="1"/>
          </p:cNvSpPr>
          <p:nvPr>
            <p:ph idx="1"/>
          </p:nvPr>
        </p:nvSpPr>
        <p:spPr>
          <a:xfrm>
            <a:off x="0" y="1925053"/>
            <a:ext cx="9144000" cy="4932947"/>
          </a:xfrm>
        </p:spPr>
        <p:txBody>
          <a:bodyPr/>
          <a:lstStyle/>
          <a:p>
            <a:pPr>
              <a:lnSpc>
                <a:spcPct val="120000"/>
              </a:lnSpc>
            </a:pPr>
            <a:r>
              <a:rPr lang="en-US" dirty="0" smtClean="0"/>
              <a:t>Civilization started in the great river valleys of Africa and Asia, in the Fertile Crescent in the Near East and along the narrow ribbon of the Nile in Africa.</a:t>
            </a:r>
          </a:p>
          <a:p>
            <a:pPr>
              <a:lnSpc>
                <a:spcPct val="120000"/>
              </a:lnSpc>
            </a:pPr>
            <a:r>
              <a:rPr lang="en-US" dirty="0" smtClean="0"/>
              <a:t>In the Nile Valley that beginning was an African as well as an Asian achievement, for they were among the first people to use tools, paint pictures plant seeds, and worship gods.</a:t>
            </a:r>
            <a:endParaRPr lang="en-US" dirty="0"/>
          </a:p>
        </p:txBody>
      </p:sp>
    </p:spTree>
    <p:extLst>
      <p:ext uri="{BB962C8B-B14F-4D97-AF65-F5344CB8AC3E}">
        <p14:creationId xmlns:p14="http://schemas.microsoft.com/office/powerpoint/2010/main" val="3457735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7236"/>
            <a:ext cx="9144000" cy="1371600"/>
          </a:xfrm>
        </p:spPr>
        <p:txBody>
          <a:bodyPr/>
          <a:lstStyle/>
          <a:p>
            <a:r>
              <a:rPr lang="en-US" dirty="0" smtClean="0"/>
              <a:t>The Start of Civilization</a:t>
            </a:r>
            <a:endParaRPr lang="en-US" dirty="0"/>
          </a:p>
        </p:txBody>
      </p:sp>
      <p:sp>
        <p:nvSpPr>
          <p:cNvPr id="5" name="Content Placeholder 4"/>
          <p:cNvSpPr txBox="1">
            <a:spLocks noGrp="1"/>
          </p:cNvSpPr>
          <p:nvPr>
            <p:ph idx="1"/>
          </p:nvPr>
        </p:nvSpPr>
        <p:spPr>
          <a:xfrm>
            <a:off x="0" y="2209800"/>
            <a:ext cx="9237579" cy="3508653"/>
          </a:xfrm>
          <a:prstGeom prst="rect">
            <a:avLst/>
          </a:prstGeom>
          <a:noFill/>
        </p:spPr>
        <p:txBody>
          <a:bodyPr wrap="square" rtlCol="0">
            <a:spAutoFit/>
          </a:bodyPr>
          <a:lstStyle/>
          <a:p>
            <a:pPr>
              <a:lnSpc>
                <a:spcPct val="120000"/>
              </a:lnSpc>
            </a:pPr>
            <a:r>
              <a:rPr lang="en-US" dirty="0" smtClean="0"/>
              <a:t>For a long time, in fact, the only people on the scene were Africans. </a:t>
            </a:r>
            <a:endParaRPr lang="en-US" dirty="0"/>
          </a:p>
          <a:p>
            <a:pPr>
              <a:lnSpc>
                <a:spcPct val="120000"/>
              </a:lnSpc>
            </a:pPr>
            <a:r>
              <a:rPr lang="en-US" dirty="0" smtClean="0"/>
              <a:t>For some 600,000 years Africa and the Africans led the world. </a:t>
            </a:r>
            <a:endParaRPr lang="en-US" dirty="0"/>
          </a:p>
          <a:p>
            <a:pPr>
              <a:lnSpc>
                <a:spcPct val="120000"/>
              </a:lnSpc>
            </a:pPr>
            <a:r>
              <a:rPr lang="en-US" dirty="0" smtClean="0"/>
              <a:t>Were these the people who gave the world fire and tools and cultivated grain – were they [of dark skin]?</a:t>
            </a:r>
          </a:p>
          <a:p>
            <a:pPr>
              <a:lnSpc>
                <a:spcPct val="120000"/>
              </a:lnSpc>
            </a:pPr>
            <a:r>
              <a:rPr lang="en-US" dirty="0" smtClean="0"/>
              <a:t>It is probable that these people were indeed dark-skinned.</a:t>
            </a:r>
            <a:endParaRPr lang="en-US" dirty="0"/>
          </a:p>
        </p:txBody>
      </p:sp>
    </p:spTree>
    <p:extLst>
      <p:ext uri="{BB962C8B-B14F-4D97-AF65-F5344CB8AC3E}">
        <p14:creationId xmlns:p14="http://schemas.microsoft.com/office/powerpoint/2010/main" val="3029822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1271" y="160421"/>
            <a:ext cx="7982524" cy="6504345"/>
          </a:xfrm>
          <a:prstGeom prst="rect">
            <a:avLst/>
          </a:prstGeom>
          <a:noFill/>
        </p:spPr>
        <p:txBody>
          <a:bodyPr wrap="none" lIns="91440" tIns="45720" rIns="91440" bIns="45720">
            <a:spAutoFit/>
          </a:bodyPr>
          <a:lstStyle/>
          <a:p>
            <a:pPr algn="ctr"/>
            <a:r>
              <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Next:</a:t>
            </a:r>
            <a:br>
              <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en-US"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lnSpc>
                <a:spcPct val="150000"/>
              </a:lnSpc>
            </a:pP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We are going to </a:t>
            </a:r>
            <a:b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look at a few</a:t>
            </a:r>
            <a:b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important locations</a:t>
            </a:r>
          </a:p>
          <a:p>
            <a:pPr algn="ctr">
              <a:lnSpc>
                <a:spcPct val="150000"/>
              </a:lnSpc>
            </a:pP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Where major discoveries</a:t>
            </a:r>
          </a:p>
          <a:p>
            <a:pPr algn="ctr">
              <a:lnSpc>
                <a:spcPct val="150000"/>
              </a:lnSpc>
            </a:pP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Were made</a:t>
            </a: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614968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236"/>
            <a:ext cx="9144000" cy="1371600"/>
          </a:xfrm>
        </p:spPr>
        <p:txBody>
          <a:bodyPr/>
          <a:lstStyle/>
          <a:p>
            <a:r>
              <a:rPr lang="en-US" dirty="0" smtClean="0"/>
              <a:t>Olduvai George</a:t>
            </a:r>
            <a:endParaRPr lang="en-US" dirty="0"/>
          </a:p>
        </p:txBody>
      </p:sp>
      <p:sp>
        <p:nvSpPr>
          <p:cNvPr id="3" name="Content Placeholder 2"/>
          <p:cNvSpPr>
            <a:spLocks noGrp="1"/>
          </p:cNvSpPr>
          <p:nvPr>
            <p:ph idx="1"/>
          </p:nvPr>
        </p:nvSpPr>
        <p:spPr>
          <a:xfrm>
            <a:off x="213895" y="1938421"/>
            <a:ext cx="8702841" cy="4719053"/>
          </a:xfrm>
        </p:spPr>
        <p:txBody>
          <a:bodyPr/>
          <a:lstStyle/>
          <a:p>
            <a:pPr marL="0" indent="0">
              <a:lnSpc>
                <a:spcPct val="120000"/>
              </a:lnSpc>
              <a:buNone/>
            </a:pPr>
            <a:r>
              <a:rPr lang="en-US" dirty="0" smtClean="0"/>
              <a:t>	A series of astonishing discoveries in this Tanzanian canyon suggest that the most important an fascinating developments in human history occurred in Africa.</a:t>
            </a:r>
          </a:p>
          <a:p>
            <a:pPr marL="0" indent="0">
              <a:lnSpc>
                <a:spcPct val="120000"/>
              </a:lnSpc>
              <a:buNone/>
            </a:pPr>
            <a:r>
              <a:rPr lang="en-US" dirty="0"/>
              <a:t>	</a:t>
            </a:r>
            <a:r>
              <a:rPr lang="en-US" dirty="0" smtClean="0"/>
              <a:t>Discoveries by Dr. Leslie Leakey (Richard Leakey’s dad) and other archeologists indicate that the human race was born in Africa.</a:t>
            </a:r>
          </a:p>
          <a:p>
            <a:pPr marL="0" indent="0">
              <a:lnSpc>
                <a:spcPct val="120000"/>
              </a:lnSpc>
              <a:buNone/>
            </a:pPr>
            <a:r>
              <a:rPr lang="en-US" dirty="0"/>
              <a:t>	</a:t>
            </a:r>
            <a:r>
              <a:rPr lang="en-US" dirty="0" smtClean="0"/>
              <a:t>A growing body of research from this and other African sites indicates further that tool-making began in Africa and that this seminal invention spread to Europe and Asia.</a:t>
            </a:r>
            <a:endParaRPr lang="en-US" dirty="0"/>
          </a:p>
        </p:txBody>
      </p:sp>
    </p:spTree>
    <p:extLst>
      <p:ext uri="{BB962C8B-B14F-4D97-AF65-F5344CB8AC3E}">
        <p14:creationId xmlns:p14="http://schemas.microsoft.com/office/powerpoint/2010/main" val="790281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ll In Map World.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0" y="67236"/>
            <a:ext cx="9144000" cy="6790764"/>
          </a:xfrm>
        </p:spPr>
      </p:pic>
      <p:cxnSp>
        <p:nvCxnSpPr>
          <p:cNvPr id="6" name="Straight Connector 5"/>
          <p:cNvCxnSpPr/>
          <p:nvPr/>
        </p:nvCxnSpPr>
        <p:spPr>
          <a:xfrm>
            <a:off x="427789" y="3489158"/>
            <a:ext cx="84087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4743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236"/>
            <a:ext cx="9144000" cy="1371600"/>
          </a:xfrm>
        </p:spPr>
        <p:txBody>
          <a:bodyPr/>
          <a:lstStyle/>
          <a:p>
            <a:r>
              <a:rPr lang="en-US" dirty="0" smtClean="0"/>
              <a:t>The Nile Valley</a:t>
            </a:r>
            <a:endParaRPr lang="en-US" dirty="0"/>
          </a:p>
        </p:txBody>
      </p:sp>
      <p:sp>
        <p:nvSpPr>
          <p:cNvPr id="3" name="Content Placeholder 2"/>
          <p:cNvSpPr>
            <a:spLocks noGrp="1"/>
          </p:cNvSpPr>
          <p:nvPr>
            <p:ph idx="1"/>
          </p:nvPr>
        </p:nvSpPr>
        <p:spPr>
          <a:xfrm>
            <a:off x="0" y="1884947"/>
            <a:ext cx="9144000" cy="4973053"/>
          </a:xfrm>
        </p:spPr>
        <p:txBody>
          <a:bodyPr/>
          <a:lstStyle/>
          <a:p>
            <a:pPr marL="0" indent="0">
              <a:lnSpc>
                <a:spcPct val="120000"/>
              </a:lnSpc>
              <a:buNone/>
            </a:pPr>
            <a:r>
              <a:rPr lang="en-US" dirty="0" smtClean="0"/>
              <a:t>	Important finds in the Sudan and the Nile Valley prove that people of a [African] type were influential contributors to that cradle of civilization – ancient Egypt.</a:t>
            </a:r>
          </a:p>
          <a:p>
            <a:pPr marL="0" indent="0">
              <a:lnSpc>
                <a:spcPct val="120000"/>
              </a:lnSpc>
              <a:buNone/>
            </a:pPr>
            <a:r>
              <a:rPr lang="en-US" dirty="0"/>
              <a:t>	</a:t>
            </a:r>
            <a:r>
              <a:rPr lang="en-US" dirty="0" smtClean="0"/>
              <a:t>Discoveries at excavations near Khartoum in the Sudan and at El </a:t>
            </a:r>
            <a:r>
              <a:rPr lang="en-US" dirty="0" err="1" smtClean="0"/>
              <a:t>Badari</a:t>
            </a:r>
            <a:r>
              <a:rPr lang="en-US" dirty="0" smtClean="0"/>
              <a:t> on the Nile indicate that Stone Age [Africans] laid the foundation for much of the civilization of the Nile Valley and manufactured pottery before pottery was made in the world’s earliest known city.</a:t>
            </a:r>
            <a:endParaRPr lang="en-US" dirty="0"/>
          </a:p>
        </p:txBody>
      </p:sp>
    </p:spTree>
    <p:extLst>
      <p:ext uri="{BB962C8B-B14F-4D97-AF65-F5344CB8AC3E}">
        <p14:creationId xmlns:p14="http://schemas.microsoft.com/office/powerpoint/2010/main" val="11691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236"/>
            <a:ext cx="9144000" cy="1371600"/>
          </a:xfrm>
        </p:spPr>
        <p:txBody>
          <a:bodyPr/>
          <a:lstStyle/>
          <a:p>
            <a:r>
              <a:rPr lang="en-US" dirty="0" smtClean="0"/>
              <a:t>Central and South America</a:t>
            </a:r>
            <a:endParaRPr lang="en-US" dirty="0"/>
          </a:p>
        </p:txBody>
      </p:sp>
      <p:sp>
        <p:nvSpPr>
          <p:cNvPr id="3" name="Content Placeholder 2"/>
          <p:cNvSpPr>
            <a:spLocks noGrp="1"/>
          </p:cNvSpPr>
          <p:nvPr>
            <p:ph idx="1"/>
          </p:nvPr>
        </p:nvSpPr>
        <p:spPr>
          <a:xfrm>
            <a:off x="0" y="1898316"/>
            <a:ext cx="9144000" cy="4959684"/>
          </a:xfrm>
        </p:spPr>
        <p:txBody>
          <a:bodyPr/>
          <a:lstStyle/>
          <a:p>
            <a:pPr marL="0" indent="0">
              <a:lnSpc>
                <a:spcPct val="120000"/>
              </a:lnSpc>
              <a:buNone/>
            </a:pPr>
            <a:r>
              <a:rPr lang="en-US" dirty="0" smtClean="0"/>
              <a:t>	American and African-American scholars, working primarily in the United States and Mexico, unearth new archeological evidence, including carbon 14-dated sculpture, which suggests that African mariners explored the New World before Columbus.</a:t>
            </a:r>
          </a:p>
          <a:p>
            <a:pPr marL="0" indent="0">
              <a:lnSpc>
                <a:spcPct val="120000"/>
              </a:lnSpc>
              <a:buNone/>
            </a:pPr>
            <a:r>
              <a:rPr lang="en-US" dirty="0"/>
              <a:t>	</a:t>
            </a:r>
            <a:r>
              <a:rPr lang="en-US" dirty="0" smtClean="0"/>
              <a:t>This evidence and corroborative data from the diaries and letters of explorers, Arabic charts and maps and the recorded tales of African griots indicate that there was extensive pre-Columbian contact between ancient Africa and the Americas.</a:t>
            </a:r>
            <a:endParaRPr lang="en-US" dirty="0"/>
          </a:p>
        </p:txBody>
      </p:sp>
    </p:spTree>
    <p:extLst>
      <p:ext uri="{BB962C8B-B14F-4D97-AF65-F5344CB8AC3E}">
        <p14:creationId xmlns:p14="http://schemas.microsoft.com/office/powerpoint/2010/main" val="3786261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236"/>
            <a:ext cx="9144000" cy="1371600"/>
          </a:xfrm>
        </p:spPr>
        <p:txBody>
          <a:bodyPr/>
          <a:lstStyle/>
          <a:p>
            <a:r>
              <a:rPr lang="en-US" dirty="0" smtClean="0"/>
              <a:t>The Sahara</a:t>
            </a:r>
            <a:endParaRPr lang="en-US" dirty="0"/>
          </a:p>
        </p:txBody>
      </p:sp>
      <p:sp>
        <p:nvSpPr>
          <p:cNvPr id="3" name="Content Placeholder 2"/>
          <p:cNvSpPr>
            <a:spLocks noGrp="1"/>
          </p:cNvSpPr>
          <p:nvPr>
            <p:ph idx="1"/>
          </p:nvPr>
        </p:nvSpPr>
        <p:spPr>
          <a:xfrm>
            <a:off x="0" y="2379579"/>
            <a:ext cx="9144000" cy="4478421"/>
          </a:xfrm>
        </p:spPr>
        <p:txBody>
          <a:bodyPr/>
          <a:lstStyle/>
          <a:p>
            <a:pPr marL="0" indent="0">
              <a:lnSpc>
                <a:spcPct val="120000"/>
              </a:lnSpc>
              <a:buNone/>
            </a:pPr>
            <a:r>
              <a:rPr lang="en-US" dirty="0" smtClean="0"/>
              <a:t>	French explorer Henri </a:t>
            </a:r>
            <a:r>
              <a:rPr lang="en-US" dirty="0" err="1" smtClean="0"/>
              <a:t>Lhote</a:t>
            </a:r>
            <a:r>
              <a:rPr lang="en-US" dirty="0" smtClean="0"/>
              <a:t> discovers rock paintings which suggest to author Basil Davidson that “peoples of [African] type were painting men and women with a beautiful and sensitive realism before 3000 BC and were, perhaps, the originators of naturalistic human portraiture.”</a:t>
            </a:r>
            <a:endParaRPr lang="en-US" dirty="0"/>
          </a:p>
        </p:txBody>
      </p:sp>
    </p:spTree>
    <p:extLst>
      <p:ext uri="{BB962C8B-B14F-4D97-AF65-F5344CB8AC3E}">
        <p14:creationId xmlns:p14="http://schemas.microsoft.com/office/powerpoint/2010/main" val="1991359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Common Ancestry</a:t>
            </a:r>
            <a:endParaRPr lang="en-US" dirty="0"/>
          </a:p>
        </p:txBody>
      </p:sp>
      <p:sp>
        <p:nvSpPr>
          <p:cNvPr id="3" name="Content Placeholder 2"/>
          <p:cNvSpPr>
            <a:spLocks noGrp="1"/>
          </p:cNvSpPr>
          <p:nvPr>
            <p:ph idx="1"/>
          </p:nvPr>
        </p:nvSpPr>
        <p:spPr>
          <a:xfrm>
            <a:off x="106946" y="1991895"/>
            <a:ext cx="8903369" cy="4719052"/>
          </a:xfrm>
        </p:spPr>
        <p:txBody>
          <a:bodyPr/>
          <a:lstStyle/>
          <a:p>
            <a:r>
              <a:rPr lang="en-US" dirty="0" smtClean="0"/>
              <a:t>As we began to spread out and grow in numbers, we maintained a </a:t>
            </a:r>
            <a:r>
              <a:rPr lang="en-US" b="1" dirty="0" smtClean="0">
                <a:solidFill>
                  <a:srgbClr val="0000FF"/>
                </a:solidFill>
              </a:rPr>
              <a:t>common ancestry</a:t>
            </a:r>
            <a:r>
              <a:rPr lang="en-US" dirty="0" smtClean="0"/>
              <a:t>.</a:t>
            </a:r>
            <a:br>
              <a:rPr lang="en-US" dirty="0" smtClean="0"/>
            </a:br>
            <a:r>
              <a:rPr lang="en-US" i="1" dirty="0" smtClean="0"/>
              <a:t>What does common ancestry mean?</a:t>
            </a:r>
            <a:endParaRPr lang="en-US" dirty="0" smtClean="0"/>
          </a:p>
          <a:p>
            <a:r>
              <a:rPr lang="en-US" b="1" dirty="0" smtClean="0"/>
              <a:t>Common ancestry </a:t>
            </a:r>
            <a:r>
              <a:rPr lang="en-US" dirty="0" smtClean="0"/>
              <a:t>is defined as a powerful bond between people who share the same origins.</a:t>
            </a:r>
          </a:p>
          <a:p>
            <a:r>
              <a:rPr lang="en-US" dirty="0" smtClean="0"/>
              <a:t>This common ancestry has been tested by acts of injustice and inhumanity repeatedly throughout history.</a:t>
            </a:r>
          </a:p>
          <a:p>
            <a:r>
              <a:rPr lang="en-US" dirty="0" smtClean="0"/>
              <a:t>Your text claims that the above goes hand in hand with human development. </a:t>
            </a:r>
            <a:r>
              <a:rPr lang="en-US" i="1" dirty="0" smtClean="0"/>
              <a:t>Do you believe that is true? Why or why not?</a:t>
            </a:r>
            <a:endParaRPr lang="en-US" dirty="0" smtClean="0"/>
          </a:p>
          <a:p>
            <a:endParaRPr lang="en-US" dirty="0"/>
          </a:p>
        </p:txBody>
      </p:sp>
    </p:spTree>
    <p:extLst>
      <p:ext uri="{BB962C8B-B14F-4D97-AF65-F5344CB8AC3E}">
        <p14:creationId xmlns:p14="http://schemas.microsoft.com/office/powerpoint/2010/main" val="15572697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Science</a:t>
            </a:r>
            <a:endParaRPr lang="en-US" dirty="0"/>
          </a:p>
        </p:txBody>
      </p:sp>
      <p:sp>
        <p:nvSpPr>
          <p:cNvPr id="3" name="Content Placeholder 2"/>
          <p:cNvSpPr>
            <a:spLocks noGrp="1"/>
          </p:cNvSpPr>
          <p:nvPr>
            <p:ph idx="1"/>
          </p:nvPr>
        </p:nvSpPr>
        <p:spPr>
          <a:xfrm>
            <a:off x="133684" y="1791368"/>
            <a:ext cx="8890000" cy="5066632"/>
          </a:xfrm>
        </p:spPr>
        <p:txBody>
          <a:bodyPr/>
          <a:lstStyle/>
          <a:p>
            <a:pPr>
              <a:lnSpc>
                <a:spcPct val="150000"/>
              </a:lnSpc>
            </a:pPr>
            <a:r>
              <a:rPr lang="en-US" dirty="0" smtClean="0"/>
              <a:t>Scientists have been studying </a:t>
            </a:r>
            <a:r>
              <a:rPr lang="en-US" b="1" dirty="0" smtClean="0">
                <a:solidFill>
                  <a:srgbClr val="0000FF"/>
                </a:solidFill>
              </a:rPr>
              <a:t>DNA</a:t>
            </a:r>
            <a:r>
              <a:rPr lang="en-US" dirty="0" smtClean="0"/>
              <a:t> to prove that all of our </a:t>
            </a:r>
            <a:r>
              <a:rPr lang="en-US" b="1" dirty="0" smtClean="0">
                <a:solidFill>
                  <a:srgbClr val="0000FF"/>
                </a:solidFill>
              </a:rPr>
              <a:t>ancestors</a:t>
            </a:r>
            <a:r>
              <a:rPr lang="en-US" dirty="0" smtClean="0"/>
              <a:t> are from Africa. To do this, they compare DNA material from fossils found in Africa to DNA material taken from people in various parts of the world. Comparing these samples of DNA has proven that all humans are descended from one common female ancestor: scientists call her “Eve”.</a:t>
            </a:r>
            <a:br>
              <a:rPr lang="en-US" dirty="0" smtClean="0"/>
            </a:br>
            <a:r>
              <a:rPr lang="en-US" i="1" dirty="0" smtClean="0"/>
              <a:t>What do “DNA” and “ancestors” mean?</a:t>
            </a:r>
          </a:p>
        </p:txBody>
      </p:sp>
    </p:spTree>
    <p:extLst>
      <p:ext uri="{BB962C8B-B14F-4D97-AF65-F5344CB8AC3E}">
        <p14:creationId xmlns:p14="http://schemas.microsoft.com/office/powerpoint/2010/main" val="3348184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Story of Eve</a:t>
            </a:r>
            <a:endParaRPr lang="en-US" dirty="0"/>
          </a:p>
        </p:txBody>
      </p:sp>
      <p:sp>
        <p:nvSpPr>
          <p:cNvPr id="3" name="Content Placeholder 2"/>
          <p:cNvSpPr>
            <a:spLocks noGrp="1"/>
          </p:cNvSpPr>
          <p:nvPr>
            <p:ph idx="1"/>
          </p:nvPr>
        </p:nvSpPr>
        <p:spPr>
          <a:xfrm>
            <a:off x="147054" y="2018632"/>
            <a:ext cx="4130841" cy="4705684"/>
          </a:xfrm>
        </p:spPr>
        <p:txBody>
          <a:bodyPr>
            <a:normAutofit/>
          </a:bodyPr>
          <a:lstStyle/>
          <a:p>
            <a:pPr marL="0" indent="0">
              <a:buNone/>
            </a:pPr>
            <a:r>
              <a:rPr lang="en-US" sz="3200" dirty="0" smtClean="0">
                <a:latin typeface="Bradley Hand Bold"/>
                <a:cs typeface="Bradley Hand Bold"/>
              </a:rPr>
              <a:t>Eve was a small </a:t>
            </a:r>
            <a:br>
              <a:rPr lang="en-US" sz="3200" dirty="0" smtClean="0">
                <a:latin typeface="Bradley Hand Bold"/>
                <a:cs typeface="Bradley Hand Bold"/>
              </a:rPr>
            </a:br>
            <a:r>
              <a:rPr lang="en-US" sz="3200" dirty="0" smtClean="0">
                <a:latin typeface="Bradley Hand Bold"/>
                <a:cs typeface="Bradley Hand Bold"/>
              </a:rPr>
              <a:t>muscular young </a:t>
            </a:r>
            <a:br>
              <a:rPr lang="en-US" sz="3200" dirty="0" smtClean="0">
                <a:latin typeface="Bradley Hand Bold"/>
                <a:cs typeface="Bradley Hand Bold"/>
              </a:rPr>
            </a:br>
            <a:r>
              <a:rPr lang="en-US" sz="3200" dirty="0" smtClean="0">
                <a:latin typeface="Bradley Hand Bold"/>
                <a:cs typeface="Bradley Hand Bold"/>
              </a:rPr>
              <a:t>woman who lived in </a:t>
            </a:r>
            <a:br>
              <a:rPr lang="en-US" sz="3200" dirty="0" smtClean="0">
                <a:latin typeface="Bradley Hand Bold"/>
                <a:cs typeface="Bradley Hand Bold"/>
              </a:rPr>
            </a:br>
            <a:r>
              <a:rPr lang="en-US" sz="3200" dirty="0" smtClean="0">
                <a:latin typeface="Bradley Hand Bold"/>
                <a:cs typeface="Bradley Hand Bold"/>
              </a:rPr>
              <a:t>Africa between </a:t>
            </a:r>
            <a:br>
              <a:rPr lang="en-US" sz="3200" dirty="0" smtClean="0">
                <a:latin typeface="Bradley Hand Bold"/>
                <a:cs typeface="Bradley Hand Bold"/>
              </a:rPr>
            </a:br>
            <a:r>
              <a:rPr lang="en-US" sz="3200" dirty="0" smtClean="0">
                <a:latin typeface="Bradley Hand Bold"/>
                <a:cs typeface="Bradley Hand Bold"/>
              </a:rPr>
              <a:t>100,000 and 200,000 </a:t>
            </a:r>
            <a:br>
              <a:rPr lang="en-US" sz="3200" dirty="0" smtClean="0">
                <a:latin typeface="Bradley Hand Bold"/>
                <a:cs typeface="Bradley Hand Bold"/>
              </a:rPr>
            </a:br>
            <a:r>
              <a:rPr lang="en-US" sz="3200" dirty="0" smtClean="0">
                <a:latin typeface="Bradley Hand Bold"/>
                <a:cs typeface="Bradley Hand Bold"/>
              </a:rPr>
              <a:t>years ago.</a:t>
            </a:r>
            <a:br>
              <a:rPr lang="en-US" sz="3200" dirty="0" smtClean="0">
                <a:latin typeface="Bradley Hand Bold"/>
                <a:cs typeface="Bradley Hand Bold"/>
              </a:rPr>
            </a:br>
            <a:endParaRPr lang="en-US" sz="3200" dirty="0" smtClean="0">
              <a:latin typeface="Bradley Hand Bold"/>
              <a:cs typeface="Bradley Hand Bold"/>
            </a:endParaRPr>
          </a:p>
          <a:p>
            <a:pPr marL="0" indent="0">
              <a:buNone/>
            </a:pPr>
            <a:r>
              <a:rPr lang="en-US" sz="2800" dirty="0" smtClean="0">
                <a:latin typeface="Bradley Hand Bold"/>
                <a:cs typeface="Bradley Hand Bold"/>
              </a:rPr>
              <a:t>This is what I think</a:t>
            </a:r>
            <a:br>
              <a:rPr lang="en-US" sz="2800" dirty="0" smtClean="0">
                <a:latin typeface="Bradley Hand Bold"/>
                <a:cs typeface="Bradley Hand Bold"/>
              </a:rPr>
            </a:br>
            <a:r>
              <a:rPr lang="en-US" sz="2800" dirty="0" smtClean="0">
                <a:latin typeface="Bradley Hand Bold"/>
                <a:cs typeface="Bradley Hand Bold"/>
              </a:rPr>
              <a:t>she looks</a:t>
            </a:r>
            <a:r>
              <a:rPr lang="en-US" sz="2800" dirty="0">
                <a:latin typeface="Bradley Hand Bold"/>
                <a:cs typeface="Bradley Hand Bold"/>
              </a:rPr>
              <a:t> </a:t>
            </a:r>
            <a:r>
              <a:rPr lang="en-US" sz="2800" dirty="0" smtClean="0">
                <a:latin typeface="Bradley Hand Bold"/>
                <a:cs typeface="Bradley Hand Bold"/>
              </a:rPr>
              <a:t>like:</a:t>
            </a:r>
            <a:endParaRPr lang="en-US" sz="2800" dirty="0">
              <a:latin typeface="Bradley Hand Bold"/>
              <a:cs typeface="Bradley Hand Bold"/>
            </a:endParaRPr>
          </a:p>
        </p:txBody>
      </p:sp>
      <p:grpSp>
        <p:nvGrpSpPr>
          <p:cNvPr id="16" name="Group 15"/>
          <p:cNvGrpSpPr/>
          <p:nvPr/>
        </p:nvGrpSpPr>
        <p:grpSpPr>
          <a:xfrm>
            <a:off x="4277895" y="1123788"/>
            <a:ext cx="5373998" cy="5731820"/>
            <a:chOff x="3988193" y="1104666"/>
            <a:chExt cx="5373998" cy="5731820"/>
          </a:xfrm>
        </p:grpSpPr>
        <p:sp>
          <p:nvSpPr>
            <p:cNvPr id="9" name="Freeform 8"/>
            <p:cNvSpPr/>
            <p:nvPr/>
          </p:nvSpPr>
          <p:spPr>
            <a:xfrm rot="18969965">
              <a:off x="7209875" y="1489538"/>
              <a:ext cx="2152316" cy="3529418"/>
            </a:xfrm>
            <a:custGeom>
              <a:avLst/>
              <a:gdLst>
                <a:gd name="connsiteX0" fmla="*/ 2152316 w 2152316"/>
                <a:gd name="connsiteY0" fmla="*/ 53473 h 3529418"/>
                <a:gd name="connsiteX1" fmla="*/ 2018631 w 2152316"/>
                <a:gd name="connsiteY1" fmla="*/ 26736 h 3529418"/>
                <a:gd name="connsiteX2" fmla="*/ 1965158 w 2152316"/>
                <a:gd name="connsiteY2" fmla="*/ 0 h 3529418"/>
                <a:gd name="connsiteX3" fmla="*/ 1884947 w 2152316"/>
                <a:gd name="connsiteY3" fmla="*/ 53473 h 3529418"/>
                <a:gd name="connsiteX4" fmla="*/ 1925052 w 2152316"/>
                <a:gd name="connsiteY4" fmla="*/ 227263 h 3529418"/>
                <a:gd name="connsiteX5" fmla="*/ 1965158 w 2152316"/>
                <a:gd name="connsiteY5" fmla="*/ 240631 h 3529418"/>
                <a:gd name="connsiteX6" fmla="*/ 1978526 w 2152316"/>
                <a:gd name="connsiteY6" fmla="*/ 93579 h 3529418"/>
                <a:gd name="connsiteX7" fmla="*/ 1925052 w 2152316"/>
                <a:gd name="connsiteY7" fmla="*/ 80210 h 3529418"/>
                <a:gd name="connsiteX8" fmla="*/ 1884947 w 2152316"/>
                <a:gd name="connsiteY8" fmla="*/ 66842 h 3529418"/>
                <a:gd name="connsiteX9" fmla="*/ 1564105 w 2152316"/>
                <a:gd name="connsiteY9" fmla="*/ 93579 h 3529418"/>
                <a:gd name="connsiteX10" fmla="*/ 1524000 w 2152316"/>
                <a:gd name="connsiteY10" fmla="*/ 106947 h 3529418"/>
                <a:gd name="connsiteX11" fmla="*/ 1457158 w 2152316"/>
                <a:gd name="connsiteY11" fmla="*/ 200526 h 3529418"/>
                <a:gd name="connsiteX12" fmla="*/ 1483894 w 2152316"/>
                <a:gd name="connsiteY12" fmla="*/ 508000 h 3529418"/>
                <a:gd name="connsiteX13" fmla="*/ 1590842 w 2152316"/>
                <a:gd name="connsiteY13" fmla="*/ 601579 h 3529418"/>
                <a:gd name="connsiteX14" fmla="*/ 1630947 w 2152316"/>
                <a:gd name="connsiteY14" fmla="*/ 628315 h 3529418"/>
                <a:gd name="connsiteX15" fmla="*/ 1764631 w 2152316"/>
                <a:gd name="connsiteY15" fmla="*/ 655052 h 3529418"/>
                <a:gd name="connsiteX16" fmla="*/ 1791368 w 2152316"/>
                <a:gd name="connsiteY16" fmla="*/ 387684 h 3529418"/>
                <a:gd name="connsiteX17" fmla="*/ 1764631 w 2152316"/>
                <a:gd name="connsiteY17" fmla="*/ 320842 h 3529418"/>
                <a:gd name="connsiteX18" fmla="*/ 1697789 w 2152316"/>
                <a:gd name="connsiteY18" fmla="*/ 240631 h 3529418"/>
                <a:gd name="connsiteX19" fmla="*/ 1630947 w 2152316"/>
                <a:gd name="connsiteY19" fmla="*/ 200526 h 3529418"/>
                <a:gd name="connsiteX20" fmla="*/ 1443789 w 2152316"/>
                <a:gd name="connsiteY20" fmla="*/ 213894 h 3529418"/>
                <a:gd name="connsiteX21" fmla="*/ 1417052 w 2152316"/>
                <a:gd name="connsiteY21" fmla="*/ 254000 h 3529418"/>
                <a:gd name="connsiteX22" fmla="*/ 1376947 w 2152316"/>
                <a:gd name="connsiteY22" fmla="*/ 347579 h 3529418"/>
                <a:gd name="connsiteX23" fmla="*/ 1363579 w 2152316"/>
                <a:gd name="connsiteY23" fmla="*/ 414421 h 3529418"/>
                <a:gd name="connsiteX24" fmla="*/ 1443789 w 2152316"/>
                <a:gd name="connsiteY24" fmla="*/ 775368 h 3529418"/>
                <a:gd name="connsiteX25" fmla="*/ 1483894 w 2152316"/>
                <a:gd name="connsiteY25" fmla="*/ 815473 h 3529418"/>
                <a:gd name="connsiteX26" fmla="*/ 1524000 w 2152316"/>
                <a:gd name="connsiteY26" fmla="*/ 842210 h 3529418"/>
                <a:gd name="connsiteX27" fmla="*/ 1617579 w 2152316"/>
                <a:gd name="connsiteY27" fmla="*/ 855579 h 3529418"/>
                <a:gd name="connsiteX28" fmla="*/ 1684421 w 2152316"/>
                <a:gd name="connsiteY28" fmla="*/ 842210 h 3529418"/>
                <a:gd name="connsiteX29" fmla="*/ 1630947 w 2152316"/>
                <a:gd name="connsiteY29" fmla="*/ 708526 h 3529418"/>
                <a:gd name="connsiteX30" fmla="*/ 1577473 w 2152316"/>
                <a:gd name="connsiteY30" fmla="*/ 668421 h 3529418"/>
                <a:gd name="connsiteX31" fmla="*/ 1350210 w 2152316"/>
                <a:gd name="connsiteY31" fmla="*/ 681789 h 3529418"/>
                <a:gd name="connsiteX32" fmla="*/ 1310105 w 2152316"/>
                <a:gd name="connsiteY32" fmla="*/ 748631 h 3529418"/>
                <a:gd name="connsiteX33" fmla="*/ 1270000 w 2152316"/>
                <a:gd name="connsiteY33" fmla="*/ 828842 h 3529418"/>
                <a:gd name="connsiteX34" fmla="*/ 1243263 w 2152316"/>
                <a:gd name="connsiteY34" fmla="*/ 949157 h 3529418"/>
                <a:gd name="connsiteX35" fmla="*/ 1256631 w 2152316"/>
                <a:gd name="connsiteY35" fmla="*/ 1296736 h 3529418"/>
                <a:gd name="connsiteX36" fmla="*/ 1296737 w 2152316"/>
                <a:gd name="connsiteY36" fmla="*/ 1363579 h 3529418"/>
                <a:gd name="connsiteX37" fmla="*/ 1403684 w 2152316"/>
                <a:gd name="connsiteY37" fmla="*/ 1443789 h 3529418"/>
                <a:gd name="connsiteX38" fmla="*/ 1470526 w 2152316"/>
                <a:gd name="connsiteY38" fmla="*/ 1457157 h 3529418"/>
                <a:gd name="connsiteX39" fmla="*/ 1524000 w 2152316"/>
                <a:gd name="connsiteY39" fmla="*/ 1483894 h 3529418"/>
                <a:gd name="connsiteX40" fmla="*/ 1564105 w 2152316"/>
                <a:gd name="connsiteY40" fmla="*/ 1176421 h 3529418"/>
                <a:gd name="connsiteX41" fmla="*/ 1550737 w 2152316"/>
                <a:gd name="connsiteY41" fmla="*/ 1122947 h 3529418"/>
                <a:gd name="connsiteX42" fmla="*/ 1497263 w 2152316"/>
                <a:gd name="connsiteY42" fmla="*/ 1096210 h 3529418"/>
                <a:gd name="connsiteX43" fmla="*/ 1216526 w 2152316"/>
                <a:gd name="connsiteY43" fmla="*/ 1109579 h 3529418"/>
                <a:gd name="connsiteX44" fmla="*/ 1122947 w 2152316"/>
                <a:gd name="connsiteY44" fmla="*/ 1176421 h 3529418"/>
                <a:gd name="connsiteX45" fmla="*/ 949158 w 2152316"/>
                <a:gd name="connsiteY45" fmla="*/ 1283368 h 3529418"/>
                <a:gd name="connsiteX46" fmla="*/ 922421 w 2152316"/>
                <a:gd name="connsiteY46" fmla="*/ 1323473 h 3529418"/>
                <a:gd name="connsiteX47" fmla="*/ 935789 w 2152316"/>
                <a:gd name="connsiteY47" fmla="*/ 1657684 h 3529418"/>
                <a:gd name="connsiteX48" fmla="*/ 989263 w 2152316"/>
                <a:gd name="connsiteY48" fmla="*/ 1724526 h 3529418"/>
                <a:gd name="connsiteX49" fmla="*/ 1149684 w 2152316"/>
                <a:gd name="connsiteY49" fmla="*/ 1844842 h 3529418"/>
                <a:gd name="connsiteX50" fmla="*/ 1243263 w 2152316"/>
                <a:gd name="connsiteY50" fmla="*/ 1858210 h 3529418"/>
                <a:gd name="connsiteX51" fmla="*/ 1430421 w 2152316"/>
                <a:gd name="connsiteY51" fmla="*/ 1831473 h 3529418"/>
                <a:gd name="connsiteX52" fmla="*/ 1510631 w 2152316"/>
                <a:gd name="connsiteY52" fmla="*/ 1644315 h 3529418"/>
                <a:gd name="connsiteX53" fmla="*/ 1457158 w 2152316"/>
                <a:gd name="connsiteY53" fmla="*/ 1390315 h 3529418"/>
                <a:gd name="connsiteX54" fmla="*/ 1376947 w 2152316"/>
                <a:gd name="connsiteY54" fmla="*/ 1363579 h 3529418"/>
                <a:gd name="connsiteX55" fmla="*/ 1296737 w 2152316"/>
                <a:gd name="connsiteY55" fmla="*/ 1350210 h 3529418"/>
                <a:gd name="connsiteX56" fmla="*/ 1149684 w 2152316"/>
                <a:gd name="connsiteY56" fmla="*/ 1376947 h 3529418"/>
                <a:gd name="connsiteX57" fmla="*/ 1082842 w 2152316"/>
                <a:gd name="connsiteY57" fmla="*/ 1430421 h 3529418"/>
                <a:gd name="connsiteX58" fmla="*/ 922421 w 2152316"/>
                <a:gd name="connsiteY58" fmla="*/ 1778000 h 3529418"/>
                <a:gd name="connsiteX59" fmla="*/ 842210 w 2152316"/>
                <a:gd name="connsiteY59" fmla="*/ 2058736 h 3529418"/>
                <a:gd name="connsiteX60" fmla="*/ 842210 w 2152316"/>
                <a:gd name="connsiteY60" fmla="*/ 2700421 h 3529418"/>
                <a:gd name="connsiteX61" fmla="*/ 895684 w 2152316"/>
                <a:gd name="connsiteY61" fmla="*/ 2753894 h 3529418"/>
                <a:gd name="connsiteX62" fmla="*/ 962526 w 2152316"/>
                <a:gd name="connsiteY62" fmla="*/ 2807368 h 3529418"/>
                <a:gd name="connsiteX63" fmla="*/ 1016000 w 2152316"/>
                <a:gd name="connsiteY63" fmla="*/ 2820736 h 3529418"/>
                <a:gd name="connsiteX64" fmla="*/ 1056105 w 2152316"/>
                <a:gd name="connsiteY64" fmla="*/ 2834105 h 3529418"/>
                <a:gd name="connsiteX65" fmla="*/ 1136316 w 2152316"/>
                <a:gd name="connsiteY65" fmla="*/ 2807368 h 3529418"/>
                <a:gd name="connsiteX66" fmla="*/ 1163052 w 2152316"/>
                <a:gd name="connsiteY66" fmla="*/ 2740526 h 3529418"/>
                <a:gd name="connsiteX67" fmla="*/ 1122947 w 2152316"/>
                <a:gd name="connsiteY67" fmla="*/ 2299368 h 3529418"/>
                <a:gd name="connsiteX68" fmla="*/ 1082842 w 2152316"/>
                <a:gd name="connsiteY68" fmla="*/ 2259263 h 3529418"/>
                <a:gd name="connsiteX69" fmla="*/ 949158 w 2152316"/>
                <a:gd name="connsiteY69" fmla="*/ 2232526 h 3529418"/>
                <a:gd name="connsiteX70" fmla="*/ 534737 w 2152316"/>
                <a:gd name="connsiteY70" fmla="*/ 2326105 h 3529418"/>
                <a:gd name="connsiteX71" fmla="*/ 508000 w 2152316"/>
                <a:gd name="connsiteY71" fmla="*/ 2392947 h 3529418"/>
                <a:gd name="connsiteX72" fmla="*/ 494631 w 2152316"/>
                <a:gd name="connsiteY72" fmla="*/ 2446421 h 3529418"/>
                <a:gd name="connsiteX73" fmla="*/ 534737 w 2152316"/>
                <a:gd name="connsiteY73" fmla="*/ 2753894 h 3529418"/>
                <a:gd name="connsiteX74" fmla="*/ 588210 w 2152316"/>
                <a:gd name="connsiteY74" fmla="*/ 2820736 h 3529418"/>
                <a:gd name="connsiteX75" fmla="*/ 735263 w 2152316"/>
                <a:gd name="connsiteY75" fmla="*/ 2941052 h 3529418"/>
                <a:gd name="connsiteX76" fmla="*/ 855579 w 2152316"/>
                <a:gd name="connsiteY76" fmla="*/ 2981157 h 3529418"/>
                <a:gd name="connsiteX77" fmla="*/ 935789 w 2152316"/>
                <a:gd name="connsiteY77" fmla="*/ 2967789 h 3529418"/>
                <a:gd name="connsiteX78" fmla="*/ 962526 w 2152316"/>
                <a:gd name="connsiteY78" fmla="*/ 2914315 h 3529418"/>
                <a:gd name="connsiteX79" fmla="*/ 1016000 w 2152316"/>
                <a:gd name="connsiteY79" fmla="*/ 2820736 h 3529418"/>
                <a:gd name="connsiteX80" fmla="*/ 1002631 w 2152316"/>
                <a:gd name="connsiteY80" fmla="*/ 2620210 h 3529418"/>
                <a:gd name="connsiteX81" fmla="*/ 962526 w 2152316"/>
                <a:gd name="connsiteY81" fmla="*/ 2606842 h 3529418"/>
                <a:gd name="connsiteX82" fmla="*/ 748631 w 2152316"/>
                <a:gd name="connsiteY82" fmla="*/ 2687052 h 3529418"/>
                <a:gd name="connsiteX83" fmla="*/ 655052 w 2152316"/>
                <a:gd name="connsiteY83" fmla="*/ 2834105 h 3529418"/>
                <a:gd name="connsiteX84" fmla="*/ 454526 w 2152316"/>
                <a:gd name="connsiteY84" fmla="*/ 3328736 h 3529418"/>
                <a:gd name="connsiteX85" fmla="*/ 374316 w 2152316"/>
                <a:gd name="connsiteY85" fmla="*/ 3208421 h 3529418"/>
                <a:gd name="connsiteX86" fmla="*/ 254000 w 2152316"/>
                <a:gd name="connsiteY86" fmla="*/ 3048000 h 3529418"/>
                <a:gd name="connsiteX87" fmla="*/ 213894 w 2152316"/>
                <a:gd name="connsiteY87" fmla="*/ 3021263 h 3529418"/>
                <a:gd name="connsiteX88" fmla="*/ 53473 w 2152316"/>
                <a:gd name="connsiteY88" fmla="*/ 3048000 h 3529418"/>
                <a:gd name="connsiteX89" fmla="*/ 40105 w 2152316"/>
                <a:gd name="connsiteY89" fmla="*/ 3114842 h 3529418"/>
                <a:gd name="connsiteX90" fmla="*/ 13368 w 2152316"/>
                <a:gd name="connsiteY90" fmla="*/ 3181684 h 3529418"/>
                <a:gd name="connsiteX91" fmla="*/ 0 w 2152316"/>
                <a:gd name="connsiteY91" fmla="*/ 3221789 h 3529418"/>
                <a:gd name="connsiteX92" fmla="*/ 40105 w 2152316"/>
                <a:gd name="connsiteY92" fmla="*/ 3328736 h 3529418"/>
                <a:gd name="connsiteX93" fmla="*/ 120316 w 2152316"/>
                <a:gd name="connsiteY93" fmla="*/ 3355473 h 3529418"/>
                <a:gd name="connsiteX94" fmla="*/ 280737 w 2152316"/>
                <a:gd name="connsiteY94" fmla="*/ 3422315 h 3529418"/>
                <a:gd name="connsiteX95" fmla="*/ 454526 w 2152316"/>
                <a:gd name="connsiteY95" fmla="*/ 3449052 h 3529418"/>
                <a:gd name="connsiteX96" fmla="*/ 668421 w 2152316"/>
                <a:gd name="connsiteY96" fmla="*/ 3435684 h 3529418"/>
                <a:gd name="connsiteX97" fmla="*/ 815473 w 2152316"/>
                <a:gd name="connsiteY97" fmla="*/ 3355473 h 3529418"/>
                <a:gd name="connsiteX98" fmla="*/ 895684 w 2152316"/>
                <a:gd name="connsiteY98" fmla="*/ 3315368 h 3529418"/>
                <a:gd name="connsiteX99" fmla="*/ 935789 w 2152316"/>
                <a:gd name="connsiteY99" fmla="*/ 3275263 h 3529418"/>
                <a:gd name="connsiteX100" fmla="*/ 989263 w 2152316"/>
                <a:gd name="connsiteY100" fmla="*/ 3195052 h 3529418"/>
                <a:gd name="connsiteX101" fmla="*/ 975894 w 2152316"/>
                <a:gd name="connsiteY101" fmla="*/ 3128210 h 3529418"/>
                <a:gd name="connsiteX102" fmla="*/ 855579 w 2152316"/>
                <a:gd name="connsiteY102" fmla="*/ 3034631 h 3529418"/>
                <a:gd name="connsiteX103" fmla="*/ 735263 w 2152316"/>
                <a:gd name="connsiteY103" fmla="*/ 3061368 h 3529418"/>
                <a:gd name="connsiteX104" fmla="*/ 681789 w 2152316"/>
                <a:gd name="connsiteY104" fmla="*/ 3141579 h 3529418"/>
                <a:gd name="connsiteX105" fmla="*/ 668421 w 2152316"/>
                <a:gd name="connsiteY105" fmla="*/ 3288631 h 352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152316" h="3529418">
                  <a:moveTo>
                    <a:pt x="2152316" y="53473"/>
                  </a:moveTo>
                  <a:cubicBezTo>
                    <a:pt x="2124584" y="48851"/>
                    <a:pt x="2050544" y="38703"/>
                    <a:pt x="2018631" y="26736"/>
                  </a:cubicBezTo>
                  <a:cubicBezTo>
                    <a:pt x="1999972" y="19739"/>
                    <a:pt x="1982982" y="8912"/>
                    <a:pt x="1965158" y="0"/>
                  </a:cubicBezTo>
                  <a:cubicBezTo>
                    <a:pt x="1940402" y="8252"/>
                    <a:pt x="1890360" y="18288"/>
                    <a:pt x="1884947" y="53473"/>
                  </a:cubicBezTo>
                  <a:cubicBezTo>
                    <a:pt x="1879871" y="86467"/>
                    <a:pt x="1880666" y="191754"/>
                    <a:pt x="1925052" y="227263"/>
                  </a:cubicBezTo>
                  <a:cubicBezTo>
                    <a:pt x="1936056" y="236066"/>
                    <a:pt x="1951789" y="236175"/>
                    <a:pt x="1965158" y="240631"/>
                  </a:cubicBezTo>
                  <a:cubicBezTo>
                    <a:pt x="1990629" y="189687"/>
                    <a:pt x="2018992" y="158324"/>
                    <a:pt x="1978526" y="93579"/>
                  </a:cubicBezTo>
                  <a:cubicBezTo>
                    <a:pt x="1968788" y="77998"/>
                    <a:pt x="1942718" y="85258"/>
                    <a:pt x="1925052" y="80210"/>
                  </a:cubicBezTo>
                  <a:cubicBezTo>
                    <a:pt x="1911503" y="76339"/>
                    <a:pt x="1898315" y="71298"/>
                    <a:pt x="1884947" y="66842"/>
                  </a:cubicBezTo>
                  <a:cubicBezTo>
                    <a:pt x="1778000" y="75754"/>
                    <a:pt x="1670767" y="81728"/>
                    <a:pt x="1564105" y="93579"/>
                  </a:cubicBezTo>
                  <a:cubicBezTo>
                    <a:pt x="1550100" y="95135"/>
                    <a:pt x="1534825" y="97926"/>
                    <a:pt x="1524000" y="106947"/>
                  </a:cubicBezTo>
                  <a:cubicBezTo>
                    <a:pt x="1511560" y="117313"/>
                    <a:pt x="1469352" y="182235"/>
                    <a:pt x="1457158" y="200526"/>
                  </a:cubicBezTo>
                  <a:cubicBezTo>
                    <a:pt x="1466070" y="303017"/>
                    <a:pt x="1468251" y="406318"/>
                    <a:pt x="1483894" y="508000"/>
                  </a:cubicBezTo>
                  <a:cubicBezTo>
                    <a:pt x="1490260" y="549378"/>
                    <a:pt x="1573655" y="590121"/>
                    <a:pt x="1590842" y="601579"/>
                  </a:cubicBezTo>
                  <a:cubicBezTo>
                    <a:pt x="1604210" y="610491"/>
                    <a:pt x="1615705" y="623234"/>
                    <a:pt x="1630947" y="628315"/>
                  </a:cubicBezTo>
                  <a:cubicBezTo>
                    <a:pt x="1700945" y="651649"/>
                    <a:pt x="1657102" y="639691"/>
                    <a:pt x="1764631" y="655052"/>
                  </a:cubicBezTo>
                  <a:cubicBezTo>
                    <a:pt x="1882075" y="615906"/>
                    <a:pt x="1824102" y="649549"/>
                    <a:pt x="1791368" y="387684"/>
                  </a:cubicBezTo>
                  <a:cubicBezTo>
                    <a:pt x="1788391" y="363872"/>
                    <a:pt x="1775363" y="342306"/>
                    <a:pt x="1764631" y="320842"/>
                  </a:cubicBezTo>
                  <a:cubicBezTo>
                    <a:pt x="1751044" y="293668"/>
                    <a:pt x="1721442" y="258371"/>
                    <a:pt x="1697789" y="240631"/>
                  </a:cubicBezTo>
                  <a:cubicBezTo>
                    <a:pt x="1677002" y="225041"/>
                    <a:pt x="1653228" y="213894"/>
                    <a:pt x="1630947" y="200526"/>
                  </a:cubicBezTo>
                  <a:cubicBezTo>
                    <a:pt x="1568561" y="204982"/>
                    <a:pt x="1504466" y="198725"/>
                    <a:pt x="1443789" y="213894"/>
                  </a:cubicBezTo>
                  <a:cubicBezTo>
                    <a:pt x="1428202" y="217791"/>
                    <a:pt x="1425023" y="240050"/>
                    <a:pt x="1417052" y="254000"/>
                  </a:cubicBezTo>
                  <a:cubicBezTo>
                    <a:pt x="1400050" y="283754"/>
                    <a:pt x="1385279" y="314253"/>
                    <a:pt x="1376947" y="347579"/>
                  </a:cubicBezTo>
                  <a:cubicBezTo>
                    <a:pt x="1371436" y="369622"/>
                    <a:pt x="1368035" y="392140"/>
                    <a:pt x="1363579" y="414421"/>
                  </a:cubicBezTo>
                  <a:cubicBezTo>
                    <a:pt x="1394418" y="650857"/>
                    <a:pt x="1344288" y="659282"/>
                    <a:pt x="1443789" y="775368"/>
                  </a:cubicBezTo>
                  <a:cubicBezTo>
                    <a:pt x="1456093" y="789722"/>
                    <a:pt x="1469370" y="803370"/>
                    <a:pt x="1483894" y="815473"/>
                  </a:cubicBezTo>
                  <a:cubicBezTo>
                    <a:pt x="1496237" y="825759"/>
                    <a:pt x="1508611" y="837593"/>
                    <a:pt x="1524000" y="842210"/>
                  </a:cubicBezTo>
                  <a:cubicBezTo>
                    <a:pt x="1554181" y="851264"/>
                    <a:pt x="1586386" y="851123"/>
                    <a:pt x="1617579" y="855579"/>
                  </a:cubicBezTo>
                  <a:cubicBezTo>
                    <a:pt x="1639860" y="851123"/>
                    <a:pt x="1675193" y="862974"/>
                    <a:pt x="1684421" y="842210"/>
                  </a:cubicBezTo>
                  <a:cubicBezTo>
                    <a:pt x="1724690" y="751604"/>
                    <a:pt x="1676066" y="740754"/>
                    <a:pt x="1630947" y="708526"/>
                  </a:cubicBezTo>
                  <a:cubicBezTo>
                    <a:pt x="1612816" y="695576"/>
                    <a:pt x="1595298" y="681789"/>
                    <a:pt x="1577473" y="668421"/>
                  </a:cubicBezTo>
                  <a:lnTo>
                    <a:pt x="1350210" y="681789"/>
                  </a:lnTo>
                  <a:cubicBezTo>
                    <a:pt x="1325322" y="689255"/>
                    <a:pt x="1322547" y="725820"/>
                    <a:pt x="1310105" y="748631"/>
                  </a:cubicBezTo>
                  <a:cubicBezTo>
                    <a:pt x="1295791" y="774874"/>
                    <a:pt x="1281102" y="801087"/>
                    <a:pt x="1270000" y="828842"/>
                  </a:cubicBezTo>
                  <a:cubicBezTo>
                    <a:pt x="1262446" y="847728"/>
                    <a:pt x="1246228" y="934334"/>
                    <a:pt x="1243263" y="949157"/>
                  </a:cubicBezTo>
                  <a:cubicBezTo>
                    <a:pt x="1247719" y="1065017"/>
                    <a:pt x="1241793" y="1181744"/>
                    <a:pt x="1256631" y="1296736"/>
                  </a:cubicBezTo>
                  <a:cubicBezTo>
                    <a:pt x="1259956" y="1322506"/>
                    <a:pt x="1280784" y="1343069"/>
                    <a:pt x="1296737" y="1363579"/>
                  </a:cubicBezTo>
                  <a:cubicBezTo>
                    <a:pt x="1327205" y="1402752"/>
                    <a:pt x="1356992" y="1428225"/>
                    <a:pt x="1403684" y="1443789"/>
                  </a:cubicBezTo>
                  <a:cubicBezTo>
                    <a:pt x="1425240" y="1450974"/>
                    <a:pt x="1448245" y="1452701"/>
                    <a:pt x="1470526" y="1457157"/>
                  </a:cubicBezTo>
                  <a:cubicBezTo>
                    <a:pt x="1488351" y="1466069"/>
                    <a:pt x="1504546" y="1488217"/>
                    <a:pt x="1524000" y="1483894"/>
                  </a:cubicBezTo>
                  <a:cubicBezTo>
                    <a:pt x="1664770" y="1452613"/>
                    <a:pt x="1571602" y="1233902"/>
                    <a:pt x="1564105" y="1176421"/>
                  </a:cubicBezTo>
                  <a:cubicBezTo>
                    <a:pt x="1561729" y="1158202"/>
                    <a:pt x="1562499" y="1137062"/>
                    <a:pt x="1550737" y="1122947"/>
                  </a:cubicBezTo>
                  <a:cubicBezTo>
                    <a:pt x="1537979" y="1107637"/>
                    <a:pt x="1515088" y="1105122"/>
                    <a:pt x="1497263" y="1096210"/>
                  </a:cubicBezTo>
                  <a:cubicBezTo>
                    <a:pt x="1403684" y="1100666"/>
                    <a:pt x="1308131" y="1089949"/>
                    <a:pt x="1216526" y="1109579"/>
                  </a:cubicBezTo>
                  <a:cubicBezTo>
                    <a:pt x="1179044" y="1117611"/>
                    <a:pt x="1155817" y="1156699"/>
                    <a:pt x="1122947" y="1176421"/>
                  </a:cubicBezTo>
                  <a:cubicBezTo>
                    <a:pt x="1025780" y="1234721"/>
                    <a:pt x="1021851" y="1210675"/>
                    <a:pt x="949158" y="1283368"/>
                  </a:cubicBezTo>
                  <a:cubicBezTo>
                    <a:pt x="937797" y="1294729"/>
                    <a:pt x="931333" y="1310105"/>
                    <a:pt x="922421" y="1323473"/>
                  </a:cubicBezTo>
                  <a:cubicBezTo>
                    <a:pt x="896167" y="1454737"/>
                    <a:pt x="888337" y="1459970"/>
                    <a:pt x="935789" y="1657684"/>
                  </a:cubicBezTo>
                  <a:cubicBezTo>
                    <a:pt x="942448" y="1685429"/>
                    <a:pt x="969982" y="1703493"/>
                    <a:pt x="989263" y="1724526"/>
                  </a:cubicBezTo>
                  <a:cubicBezTo>
                    <a:pt x="1052510" y="1793522"/>
                    <a:pt x="1067614" y="1824325"/>
                    <a:pt x="1149684" y="1844842"/>
                  </a:cubicBezTo>
                  <a:cubicBezTo>
                    <a:pt x="1180253" y="1852484"/>
                    <a:pt x="1212070" y="1853754"/>
                    <a:pt x="1243263" y="1858210"/>
                  </a:cubicBezTo>
                  <a:cubicBezTo>
                    <a:pt x="1305649" y="1849298"/>
                    <a:pt x="1374055" y="1859656"/>
                    <a:pt x="1430421" y="1831473"/>
                  </a:cubicBezTo>
                  <a:cubicBezTo>
                    <a:pt x="1471002" y="1811183"/>
                    <a:pt x="1500200" y="1680825"/>
                    <a:pt x="1510631" y="1644315"/>
                  </a:cubicBezTo>
                  <a:cubicBezTo>
                    <a:pt x="1505937" y="1569216"/>
                    <a:pt x="1545168" y="1439209"/>
                    <a:pt x="1457158" y="1390315"/>
                  </a:cubicBezTo>
                  <a:cubicBezTo>
                    <a:pt x="1432521" y="1376628"/>
                    <a:pt x="1404289" y="1370414"/>
                    <a:pt x="1376947" y="1363579"/>
                  </a:cubicBezTo>
                  <a:cubicBezTo>
                    <a:pt x="1350651" y="1357005"/>
                    <a:pt x="1323474" y="1354666"/>
                    <a:pt x="1296737" y="1350210"/>
                  </a:cubicBezTo>
                  <a:cubicBezTo>
                    <a:pt x="1247719" y="1359122"/>
                    <a:pt x="1196333" y="1359454"/>
                    <a:pt x="1149684" y="1376947"/>
                  </a:cubicBezTo>
                  <a:cubicBezTo>
                    <a:pt x="1122967" y="1386966"/>
                    <a:pt x="1098392" y="1406498"/>
                    <a:pt x="1082842" y="1430421"/>
                  </a:cubicBezTo>
                  <a:cubicBezTo>
                    <a:pt x="1045397" y="1488028"/>
                    <a:pt x="950729" y="1690246"/>
                    <a:pt x="922421" y="1778000"/>
                  </a:cubicBezTo>
                  <a:cubicBezTo>
                    <a:pt x="892543" y="1870623"/>
                    <a:pt x="842210" y="2058736"/>
                    <a:pt x="842210" y="2058736"/>
                  </a:cubicBezTo>
                  <a:cubicBezTo>
                    <a:pt x="822470" y="2295621"/>
                    <a:pt x="806551" y="2415145"/>
                    <a:pt x="842210" y="2700421"/>
                  </a:cubicBezTo>
                  <a:cubicBezTo>
                    <a:pt x="845337" y="2725434"/>
                    <a:pt x="876844" y="2737147"/>
                    <a:pt x="895684" y="2753894"/>
                  </a:cubicBezTo>
                  <a:cubicBezTo>
                    <a:pt x="917010" y="2772850"/>
                    <a:pt x="937583" y="2793511"/>
                    <a:pt x="962526" y="2807368"/>
                  </a:cubicBezTo>
                  <a:cubicBezTo>
                    <a:pt x="978587" y="2816291"/>
                    <a:pt x="998334" y="2815688"/>
                    <a:pt x="1016000" y="2820736"/>
                  </a:cubicBezTo>
                  <a:cubicBezTo>
                    <a:pt x="1029549" y="2824607"/>
                    <a:pt x="1042737" y="2829649"/>
                    <a:pt x="1056105" y="2834105"/>
                  </a:cubicBezTo>
                  <a:cubicBezTo>
                    <a:pt x="1082842" y="2825193"/>
                    <a:pt x="1115106" y="2825927"/>
                    <a:pt x="1136316" y="2807368"/>
                  </a:cubicBezTo>
                  <a:cubicBezTo>
                    <a:pt x="1154375" y="2791566"/>
                    <a:pt x="1162347" y="2764513"/>
                    <a:pt x="1163052" y="2740526"/>
                  </a:cubicBezTo>
                  <a:cubicBezTo>
                    <a:pt x="1164711" y="2684133"/>
                    <a:pt x="1205089" y="2414367"/>
                    <a:pt x="1122947" y="2299368"/>
                  </a:cubicBezTo>
                  <a:cubicBezTo>
                    <a:pt x="1111958" y="2283984"/>
                    <a:pt x="1099257" y="2268643"/>
                    <a:pt x="1082842" y="2259263"/>
                  </a:cubicBezTo>
                  <a:cubicBezTo>
                    <a:pt x="1066416" y="2249877"/>
                    <a:pt x="954042" y="2233340"/>
                    <a:pt x="949158" y="2232526"/>
                  </a:cubicBezTo>
                  <a:cubicBezTo>
                    <a:pt x="803586" y="2248701"/>
                    <a:pt x="623744" y="2192593"/>
                    <a:pt x="534737" y="2326105"/>
                  </a:cubicBezTo>
                  <a:cubicBezTo>
                    <a:pt x="521426" y="2346072"/>
                    <a:pt x="515589" y="2370181"/>
                    <a:pt x="508000" y="2392947"/>
                  </a:cubicBezTo>
                  <a:cubicBezTo>
                    <a:pt x="502190" y="2410377"/>
                    <a:pt x="499087" y="2428596"/>
                    <a:pt x="494631" y="2446421"/>
                  </a:cubicBezTo>
                  <a:cubicBezTo>
                    <a:pt x="508000" y="2548912"/>
                    <a:pt x="509669" y="2653621"/>
                    <a:pt x="534737" y="2753894"/>
                  </a:cubicBezTo>
                  <a:cubicBezTo>
                    <a:pt x="541657" y="2781575"/>
                    <a:pt x="568034" y="2800560"/>
                    <a:pt x="588210" y="2820736"/>
                  </a:cubicBezTo>
                  <a:cubicBezTo>
                    <a:pt x="593541" y="2826067"/>
                    <a:pt x="705955" y="2924770"/>
                    <a:pt x="735263" y="2941052"/>
                  </a:cubicBezTo>
                  <a:cubicBezTo>
                    <a:pt x="776453" y="2963935"/>
                    <a:pt x="811526" y="2970144"/>
                    <a:pt x="855579" y="2981157"/>
                  </a:cubicBezTo>
                  <a:cubicBezTo>
                    <a:pt x="882316" y="2976701"/>
                    <a:pt x="912804" y="2982155"/>
                    <a:pt x="935789" y="2967789"/>
                  </a:cubicBezTo>
                  <a:cubicBezTo>
                    <a:pt x="952688" y="2957227"/>
                    <a:pt x="952639" y="2931618"/>
                    <a:pt x="962526" y="2914315"/>
                  </a:cubicBezTo>
                  <a:cubicBezTo>
                    <a:pt x="1038109" y="2782046"/>
                    <a:pt x="935203" y="2982331"/>
                    <a:pt x="1016000" y="2820736"/>
                  </a:cubicBezTo>
                  <a:cubicBezTo>
                    <a:pt x="1036088" y="2740381"/>
                    <a:pt x="1047197" y="2727169"/>
                    <a:pt x="1002631" y="2620210"/>
                  </a:cubicBezTo>
                  <a:cubicBezTo>
                    <a:pt x="997211" y="2607203"/>
                    <a:pt x="975894" y="2611298"/>
                    <a:pt x="962526" y="2606842"/>
                  </a:cubicBezTo>
                  <a:cubicBezTo>
                    <a:pt x="891228" y="2633579"/>
                    <a:pt x="809866" y="2641791"/>
                    <a:pt x="748631" y="2687052"/>
                  </a:cubicBezTo>
                  <a:cubicBezTo>
                    <a:pt x="701907" y="2721587"/>
                    <a:pt x="682171" y="2782721"/>
                    <a:pt x="655052" y="2834105"/>
                  </a:cubicBezTo>
                  <a:cubicBezTo>
                    <a:pt x="487287" y="3151976"/>
                    <a:pt x="517238" y="3077885"/>
                    <a:pt x="454526" y="3328736"/>
                  </a:cubicBezTo>
                  <a:cubicBezTo>
                    <a:pt x="430263" y="3692689"/>
                    <a:pt x="460738" y="3506095"/>
                    <a:pt x="374316" y="3208421"/>
                  </a:cubicBezTo>
                  <a:cubicBezTo>
                    <a:pt x="355899" y="3144986"/>
                    <a:pt x="301788" y="3089814"/>
                    <a:pt x="254000" y="3048000"/>
                  </a:cubicBezTo>
                  <a:cubicBezTo>
                    <a:pt x="241908" y="3037420"/>
                    <a:pt x="227263" y="3030175"/>
                    <a:pt x="213894" y="3021263"/>
                  </a:cubicBezTo>
                  <a:cubicBezTo>
                    <a:pt x="160420" y="3030175"/>
                    <a:pt x="101204" y="3022298"/>
                    <a:pt x="53473" y="3048000"/>
                  </a:cubicBezTo>
                  <a:cubicBezTo>
                    <a:pt x="33467" y="3058772"/>
                    <a:pt x="46634" y="3093078"/>
                    <a:pt x="40105" y="3114842"/>
                  </a:cubicBezTo>
                  <a:cubicBezTo>
                    <a:pt x="33210" y="3137827"/>
                    <a:pt x="21794" y="3159215"/>
                    <a:pt x="13368" y="3181684"/>
                  </a:cubicBezTo>
                  <a:cubicBezTo>
                    <a:pt x="8420" y="3194878"/>
                    <a:pt x="4456" y="3208421"/>
                    <a:pt x="0" y="3221789"/>
                  </a:cubicBezTo>
                  <a:cubicBezTo>
                    <a:pt x="13368" y="3257438"/>
                    <a:pt x="14635" y="3300437"/>
                    <a:pt x="40105" y="3328736"/>
                  </a:cubicBezTo>
                  <a:cubicBezTo>
                    <a:pt x="58959" y="3349684"/>
                    <a:pt x="94049" y="3345258"/>
                    <a:pt x="120316" y="3355473"/>
                  </a:cubicBezTo>
                  <a:cubicBezTo>
                    <a:pt x="174307" y="3376469"/>
                    <a:pt x="223595" y="3412791"/>
                    <a:pt x="280737" y="3422315"/>
                  </a:cubicBezTo>
                  <a:cubicBezTo>
                    <a:pt x="392028" y="3440864"/>
                    <a:pt x="334114" y="3431851"/>
                    <a:pt x="454526" y="3449052"/>
                  </a:cubicBezTo>
                  <a:cubicBezTo>
                    <a:pt x="525824" y="3444596"/>
                    <a:pt x="598040" y="3447924"/>
                    <a:pt x="668421" y="3435684"/>
                  </a:cubicBezTo>
                  <a:cubicBezTo>
                    <a:pt x="757547" y="3420184"/>
                    <a:pt x="751220" y="3394025"/>
                    <a:pt x="815473" y="3355473"/>
                  </a:cubicBezTo>
                  <a:cubicBezTo>
                    <a:pt x="841106" y="3340093"/>
                    <a:pt x="868947" y="3328736"/>
                    <a:pt x="895684" y="3315368"/>
                  </a:cubicBezTo>
                  <a:cubicBezTo>
                    <a:pt x="909052" y="3302000"/>
                    <a:pt x="924182" y="3290186"/>
                    <a:pt x="935789" y="3275263"/>
                  </a:cubicBezTo>
                  <a:cubicBezTo>
                    <a:pt x="955517" y="3249898"/>
                    <a:pt x="989263" y="3195052"/>
                    <a:pt x="989263" y="3195052"/>
                  </a:cubicBezTo>
                  <a:cubicBezTo>
                    <a:pt x="984807" y="3172771"/>
                    <a:pt x="988093" y="3147380"/>
                    <a:pt x="975894" y="3128210"/>
                  </a:cubicBezTo>
                  <a:cubicBezTo>
                    <a:pt x="927339" y="3051910"/>
                    <a:pt x="916044" y="3054787"/>
                    <a:pt x="855579" y="3034631"/>
                  </a:cubicBezTo>
                  <a:cubicBezTo>
                    <a:pt x="815474" y="3043543"/>
                    <a:pt x="770252" y="3039836"/>
                    <a:pt x="735263" y="3061368"/>
                  </a:cubicBezTo>
                  <a:cubicBezTo>
                    <a:pt x="707896" y="3078209"/>
                    <a:pt x="681789" y="3141579"/>
                    <a:pt x="681789" y="3141579"/>
                  </a:cubicBezTo>
                  <a:cubicBezTo>
                    <a:pt x="664758" y="3243767"/>
                    <a:pt x="668421" y="3194684"/>
                    <a:pt x="668421" y="3288631"/>
                  </a:cubicBezTo>
                </a:path>
              </a:pathLst>
            </a:custGeom>
            <a:noFill/>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00"/>
                </a:solidFill>
              </a:endParaRPr>
            </a:p>
          </p:txBody>
        </p:sp>
        <p:grpSp>
          <p:nvGrpSpPr>
            <p:cNvPr id="15" name="Group 14"/>
            <p:cNvGrpSpPr/>
            <p:nvPr/>
          </p:nvGrpSpPr>
          <p:grpSpPr>
            <a:xfrm>
              <a:off x="3988193" y="1104666"/>
              <a:ext cx="4776001" cy="5731820"/>
              <a:chOff x="3834063" y="1126180"/>
              <a:chExt cx="4776001" cy="5731820"/>
            </a:xfrm>
          </p:grpSpPr>
          <p:pic>
            <p:nvPicPr>
              <p:cNvPr id="4" name="Picture 3" descr="635774188246995265-01-ngm-1015-MM8345-mystery-man-mark-thiesse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83660" y="1126180"/>
                <a:ext cx="4298865" cy="5731820"/>
              </a:xfrm>
              <a:prstGeom prst="rect">
                <a:avLst/>
              </a:prstGeom>
            </p:spPr>
          </p:pic>
          <p:sp>
            <p:nvSpPr>
              <p:cNvPr id="7" name="Freeform 6"/>
              <p:cNvSpPr/>
              <p:nvPr/>
            </p:nvSpPr>
            <p:spPr>
              <a:xfrm>
                <a:off x="3981116" y="1764632"/>
                <a:ext cx="2152316" cy="3529418"/>
              </a:xfrm>
              <a:custGeom>
                <a:avLst/>
                <a:gdLst>
                  <a:gd name="connsiteX0" fmla="*/ 2152316 w 2152316"/>
                  <a:gd name="connsiteY0" fmla="*/ 53473 h 3529418"/>
                  <a:gd name="connsiteX1" fmla="*/ 2018631 w 2152316"/>
                  <a:gd name="connsiteY1" fmla="*/ 26736 h 3529418"/>
                  <a:gd name="connsiteX2" fmla="*/ 1965158 w 2152316"/>
                  <a:gd name="connsiteY2" fmla="*/ 0 h 3529418"/>
                  <a:gd name="connsiteX3" fmla="*/ 1884947 w 2152316"/>
                  <a:gd name="connsiteY3" fmla="*/ 53473 h 3529418"/>
                  <a:gd name="connsiteX4" fmla="*/ 1925052 w 2152316"/>
                  <a:gd name="connsiteY4" fmla="*/ 227263 h 3529418"/>
                  <a:gd name="connsiteX5" fmla="*/ 1965158 w 2152316"/>
                  <a:gd name="connsiteY5" fmla="*/ 240631 h 3529418"/>
                  <a:gd name="connsiteX6" fmla="*/ 1978526 w 2152316"/>
                  <a:gd name="connsiteY6" fmla="*/ 93579 h 3529418"/>
                  <a:gd name="connsiteX7" fmla="*/ 1925052 w 2152316"/>
                  <a:gd name="connsiteY7" fmla="*/ 80210 h 3529418"/>
                  <a:gd name="connsiteX8" fmla="*/ 1884947 w 2152316"/>
                  <a:gd name="connsiteY8" fmla="*/ 66842 h 3529418"/>
                  <a:gd name="connsiteX9" fmla="*/ 1564105 w 2152316"/>
                  <a:gd name="connsiteY9" fmla="*/ 93579 h 3529418"/>
                  <a:gd name="connsiteX10" fmla="*/ 1524000 w 2152316"/>
                  <a:gd name="connsiteY10" fmla="*/ 106947 h 3529418"/>
                  <a:gd name="connsiteX11" fmla="*/ 1457158 w 2152316"/>
                  <a:gd name="connsiteY11" fmla="*/ 200526 h 3529418"/>
                  <a:gd name="connsiteX12" fmla="*/ 1483894 w 2152316"/>
                  <a:gd name="connsiteY12" fmla="*/ 508000 h 3529418"/>
                  <a:gd name="connsiteX13" fmla="*/ 1590842 w 2152316"/>
                  <a:gd name="connsiteY13" fmla="*/ 601579 h 3529418"/>
                  <a:gd name="connsiteX14" fmla="*/ 1630947 w 2152316"/>
                  <a:gd name="connsiteY14" fmla="*/ 628315 h 3529418"/>
                  <a:gd name="connsiteX15" fmla="*/ 1764631 w 2152316"/>
                  <a:gd name="connsiteY15" fmla="*/ 655052 h 3529418"/>
                  <a:gd name="connsiteX16" fmla="*/ 1791368 w 2152316"/>
                  <a:gd name="connsiteY16" fmla="*/ 387684 h 3529418"/>
                  <a:gd name="connsiteX17" fmla="*/ 1764631 w 2152316"/>
                  <a:gd name="connsiteY17" fmla="*/ 320842 h 3529418"/>
                  <a:gd name="connsiteX18" fmla="*/ 1697789 w 2152316"/>
                  <a:gd name="connsiteY18" fmla="*/ 240631 h 3529418"/>
                  <a:gd name="connsiteX19" fmla="*/ 1630947 w 2152316"/>
                  <a:gd name="connsiteY19" fmla="*/ 200526 h 3529418"/>
                  <a:gd name="connsiteX20" fmla="*/ 1443789 w 2152316"/>
                  <a:gd name="connsiteY20" fmla="*/ 213894 h 3529418"/>
                  <a:gd name="connsiteX21" fmla="*/ 1417052 w 2152316"/>
                  <a:gd name="connsiteY21" fmla="*/ 254000 h 3529418"/>
                  <a:gd name="connsiteX22" fmla="*/ 1376947 w 2152316"/>
                  <a:gd name="connsiteY22" fmla="*/ 347579 h 3529418"/>
                  <a:gd name="connsiteX23" fmla="*/ 1363579 w 2152316"/>
                  <a:gd name="connsiteY23" fmla="*/ 414421 h 3529418"/>
                  <a:gd name="connsiteX24" fmla="*/ 1443789 w 2152316"/>
                  <a:gd name="connsiteY24" fmla="*/ 775368 h 3529418"/>
                  <a:gd name="connsiteX25" fmla="*/ 1483894 w 2152316"/>
                  <a:gd name="connsiteY25" fmla="*/ 815473 h 3529418"/>
                  <a:gd name="connsiteX26" fmla="*/ 1524000 w 2152316"/>
                  <a:gd name="connsiteY26" fmla="*/ 842210 h 3529418"/>
                  <a:gd name="connsiteX27" fmla="*/ 1617579 w 2152316"/>
                  <a:gd name="connsiteY27" fmla="*/ 855579 h 3529418"/>
                  <a:gd name="connsiteX28" fmla="*/ 1684421 w 2152316"/>
                  <a:gd name="connsiteY28" fmla="*/ 842210 h 3529418"/>
                  <a:gd name="connsiteX29" fmla="*/ 1630947 w 2152316"/>
                  <a:gd name="connsiteY29" fmla="*/ 708526 h 3529418"/>
                  <a:gd name="connsiteX30" fmla="*/ 1577473 w 2152316"/>
                  <a:gd name="connsiteY30" fmla="*/ 668421 h 3529418"/>
                  <a:gd name="connsiteX31" fmla="*/ 1350210 w 2152316"/>
                  <a:gd name="connsiteY31" fmla="*/ 681789 h 3529418"/>
                  <a:gd name="connsiteX32" fmla="*/ 1310105 w 2152316"/>
                  <a:gd name="connsiteY32" fmla="*/ 748631 h 3529418"/>
                  <a:gd name="connsiteX33" fmla="*/ 1270000 w 2152316"/>
                  <a:gd name="connsiteY33" fmla="*/ 828842 h 3529418"/>
                  <a:gd name="connsiteX34" fmla="*/ 1243263 w 2152316"/>
                  <a:gd name="connsiteY34" fmla="*/ 949157 h 3529418"/>
                  <a:gd name="connsiteX35" fmla="*/ 1256631 w 2152316"/>
                  <a:gd name="connsiteY35" fmla="*/ 1296736 h 3529418"/>
                  <a:gd name="connsiteX36" fmla="*/ 1296737 w 2152316"/>
                  <a:gd name="connsiteY36" fmla="*/ 1363579 h 3529418"/>
                  <a:gd name="connsiteX37" fmla="*/ 1403684 w 2152316"/>
                  <a:gd name="connsiteY37" fmla="*/ 1443789 h 3529418"/>
                  <a:gd name="connsiteX38" fmla="*/ 1470526 w 2152316"/>
                  <a:gd name="connsiteY38" fmla="*/ 1457157 h 3529418"/>
                  <a:gd name="connsiteX39" fmla="*/ 1524000 w 2152316"/>
                  <a:gd name="connsiteY39" fmla="*/ 1483894 h 3529418"/>
                  <a:gd name="connsiteX40" fmla="*/ 1564105 w 2152316"/>
                  <a:gd name="connsiteY40" fmla="*/ 1176421 h 3529418"/>
                  <a:gd name="connsiteX41" fmla="*/ 1550737 w 2152316"/>
                  <a:gd name="connsiteY41" fmla="*/ 1122947 h 3529418"/>
                  <a:gd name="connsiteX42" fmla="*/ 1497263 w 2152316"/>
                  <a:gd name="connsiteY42" fmla="*/ 1096210 h 3529418"/>
                  <a:gd name="connsiteX43" fmla="*/ 1216526 w 2152316"/>
                  <a:gd name="connsiteY43" fmla="*/ 1109579 h 3529418"/>
                  <a:gd name="connsiteX44" fmla="*/ 1122947 w 2152316"/>
                  <a:gd name="connsiteY44" fmla="*/ 1176421 h 3529418"/>
                  <a:gd name="connsiteX45" fmla="*/ 949158 w 2152316"/>
                  <a:gd name="connsiteY45" fmla="*/ 1283368 h 3529418"/>
                  <a:gd name="connsiteX46" fmla="*/ 922421 w 2152316"/>
                  <a:gd name="connsiteY46" fmla="*/ 1323473 h 3529418"/>
                  <a:gd name="connsiteX47" fmla="*/ 935789 w 2152316"/>
                  <a:gd name="connsiteY47" fmla="*/ 1657684 h 3529418"/>
                  <a:gd name="connsiteX48" fmla="*/ 989263 w 2152316"/>
                  <a:gd name="connsiteY48" fmla="*/ 1724526 h 3529418"/>
                  <a:gd name="connsiteX49" fmla="*/ 1149684 w 2152316"/>
                  <a:gd name="connsiteY49" fmla="*/ 1844842 h 3529418"/>
                  <a:gd name="connsiteX50" fmla="*/ 1243263 w 2152316"/>
                  <a:gd name="connsiteY50" fmla="*/ 1858210 h 3529418"/>
                  <a:gd name="connsiteX51" fmla="*/ 1430421 w 2152316"/>
                  <a:gd name="connsiteY51" fmla="*/ 1831473 h 3529418"/>
                  <a:gd name="connsiteX52" fmla="*/ 1510631 w 2152316"/>
                  <a:gd name="connsiteY52" fmla="*/ 1644315 h 3529418"/>
                  <a:gd name="connsiteX53" fmla="*/ 1457158 w 2152316"/>
                  <a:gd name="connsiteY53" fmla="*/ 1390315 h 3529418"/>
                  <a:gd name="connsiteX54" fmla="*/ 1376947 w 2152316"/>
                  <a:gd name="connsiteY54" fmla="*/ 1363579 h 3529418"/>
                  <a:gd name="connsiteX55" fmla="*/ 1296737 w 2152316"/>
                  <a:gd name="connsiteY55" fmla="*/ 1350210 h 3529418"/>
                  <a:gd name="connsiteX56" fmla="*/ 1149684 w 2152316"/>
                  <a:gd name="connsiteY56" fmla="*/ 1376947 h 3529418"/>
                  <a:gd name="connsiteX57" fmla="*/ 1082842 w 2152316"/>
                  <a:gd name="connsiteY57" fmla="*/ 1430421 h 3529418"/>
                  <a:gd name="connsiteX58" fmla="*/ 922421 w 2152316"/>
                  <a:gd name="connsiteY58" fmla="*/ 1778000 h 3529418"/>
                  <a:gd name="connsiteX59" fmla="*/ 842210 w 2152316"/>
                  <a:gd name="connsiteY59" fmla="*/ 2058736 h 3529418"/>
                  <a:gd name="connsiteX60" fmla="*/ 842210 w 2152316"/>
                  <a:gd name="connsiteY60" fmla="*/ 2700421 h 3529418"/>
                  <a:gd name="connsiteX61" fmla="*/ 895684 w 2152316"/>
                  <a:gd name="connsiteY61" fmla="*/ 2753894 h 3529418"/>
                  <a:gd name="connsiteX62" fmla="*/ 962526 w 2152316"/>
                  <a:gd name="connsiteY62" fmla="*/ 2807368 h 3529418"/>
                  <a:gd name="connsiteX63" fmla="*/ 1016000 w 2152316"/>
                  <a:gd name="connsiteY63" fmla="*/ 2820736 h 3529418"/>
                  <a:gd name="connsiteX64" fmla="*/ 1056105 w 2152316"/>
                  <a:gd name="connsiteY64" fmla="*/ 2834105 h 3529418"/>
                  <a:gd name="connsiteX65" fmla="*/ 1136316 w 2152316"/>
                  <a:gd name="connsiteY65" fmla="*/ 2807368 h 3529418"/>
                  <a:gd name="connsiteX66" fmla="*/ 1163052 w 2152316"/>
                  <a:gd name="connsiteY66" fmla="*/ 2740526 h 3529418"/>
                  <a:gd name="connsiteX67" fmla="*/ 1122947 w 2152316"/>
                  <a:gd name="connsiteY67" fmla="*/ 2299368 h 3529418"/>
                  <a:gd name="connsiteX68" fmla="*/ 1082842 w 2152316"/>
                  <a:gd name="connsiteY68" fmla="*/ 2259263 h 3529418"/>
                  <a:gd name="connsiteX69" fmla="*/ 949158 w 2152316"/>
                  <a:gd name="connsiteY69" fmla="*/ 2232526 h 3529418"/>
                  <a:gd name="connsiteX70" fmla="*/ 534737 w 2152316"/>
                  <a:gd name="connsiteY70" fmla="*/ 2326105 h 3529418"/>
                  <a:gd name="connsiteX71" fmla="*/ 508000 w 2152316"/>
                  <a:gd name="connsiteY71" fmla="*/ 2392947 h 3529418"/>
                  <a:gd name="connsiteX72" fmla="*/ 494631 w 2152316"/>
                  <a:gd name="connsiteY72" fmla="*/ 2446421 h 3529418"/>
                  <a:gd name="connsiteX73" fmla="*/ 534737 w 2152316"/>
                  <a:gd name="connsiteY73" fmla="*/ 2753894 h 3529418"/>
                  <a:gd name="connsiteX74" fmla="*/ 588210 w 2152316"/>
                  <a:gd name="connsiteY74" fmla="*/ 2820736 h 3529418"/>
                  <a:gd name="connsiteX75" fmla="*/ 735263 w 2152316"/>
                  <a:gd name="connsiteY75" fmla="*/ 2941052 h 3529418"/>
                  <a:gd name="connsiteX76" fmla="*/ 855579 w 2152316"/>
                  <a:gd name="connsiteY76" fmla="*/ 2981157 h 3529418"/>
                  <a:gd name="connsiteX77" fmla="*/ 935789 w 2152316"/>
                  <a:gd name="connsiteY77" fmla="*/ 2967789 h 3529418"/>
                  <a:gd name="connsiteX78" fmla="*/ 962526 w 2152316"/>
                  <a:gd name="connsiteY78" fmla="*/ 2914315 h 3529418"/>
                  <a:gd name="connsiteX79" fmla="*/ 1016000 w 2152316"/>
                  <a:gd name="connsiteY79" fmla="*/ 2820736 h 3529418"/>
                  <a:gd name="connsiteX80" fmla="*/ 1002631 w 2152316"/>
                  <a:gd name="connsiteY80" fmla="*/ 2620210 h 3529418"/>
                  <a:gd name="connsiteX81" fmla="*/ 962526 w 2152316"/>
                  <a:gd name="connsiteY81" fmla="*/ 2606842 h 3529418"/>
                  <a:gd name="connsiteX82" fmla="*/ 748631 w 2152316"/>
                  <a:gd name="connsiteY82" fmla="*/ 2687052 h 3529418"/>
                  <a:gd name="connsiteX83" fmla="*/ 655052 w 2152316"/>
                  <a:gd name="connsiteY83" fmla="*/ 2834105 h 3529418"/>
                  <a:gd name="connsiteX84" fmla="*/ 454526 w 2152316"/>
                  <a:gd name="connsiteY84" fmla="*/ 3328736 h 3529418"/>
                  <a:gd name="connsiteX85" fmla="*/ 374316 w 2152316"/>
                  <a:gd name="connsiteY85" fmla="*/ 3208421 h 3529418"/>
                  <a:gd name="connsiteX86" fmla="*/ 254000 w 2152316"/>
                  <a:gd name="connsiteY86" fmla="*/ 3048000 h 3529418"/>
                  <a:gd name="connsiteX87" fmla="*/ 213894 w 2152316"/>
                  <a:gd name="connsiteY87" fmla="*/ 3021263 h 3529418"/>
                  <a:gd name="connsiteX88" fmla="*/ 53473 w 2152316"/>
                  <a:gd name="connsiteY88" fmla="*/ 3048000 h 3529418"/>
                  <a:gd name="connsiteX89" fmla="*/ 40105 w 2152316"/>
                  <a:gd name="connsiteY89" fmla="*/ 3114842 h 3529418"/>
                  <a:gd name="connsiteX90" fmla="*/ 13368 w 2152316"/>
                  <a:gd name="connsiteY90" fmla="*/ 3181684 h 3529418"/>
                  <a:gd name="connsiteX91" fmla="*/ 0 w 2152316"/>
                  <a:gd name="connsiteY91" fmla="*/ 3221789 h 3529418"/>
                  <a:gd name="connsiteX92" fmla="*/ 40105 w 2152316"/>
                  <a:gd name="connsiteY92" fmla="*/ 3328736 h 3529418"/>
                  <a:gd name="connsiteX93" fmla="*/ 120316 w 2152316"/>
                  <a:gd name="connsiteY93" fmla="*/ 3355473 h 3529418"/>
                  <a:gd name="connsiteX94" fmla="*/ 280737 w 2152316"/>
                  <a:gd name="connsiteY94" fmla="*/ 3422315 h 3529418"/>
                  <a:gd name="connsiteX95" fmla="*/ 454526 w 2152316"/>
                  <a:gd name="connsiteY95" fmla="*/ 3449052 h 3529418"/>
                  <a:gd name="connsiteX96" fmla="*/ 668421 w 2152316"/>
                  <a:gd name="connsiteY96" fmla="*/ 3435684 h 3529418"/>
                  <a:gd name="connsiteX97" fmla="*/ 815473 w 2152316"/>
                  <a:gd name="connsiteY97" fmla="*/ 3355473 h 3529418"/>
                  <a:gd name="connsiteX98" fmla="*/ 895684 w 2152316"/>
                  <a:gd name="connsiteY98" fmla="*/ 3315368 h 3529418"/>
                  <a:gd name="connsiteX99" fmla="*/ 935789 w 2152316"/>
                  <a:gd name="connsiteY99" fmla="*/ 3275263 h 3529418"/>
                  <a:gd name="connsiteX100" fmla="*/ 989263 w 2152316"/>
                  <a:gd name="connsiteY100" fmla="*/ 3195052 h 3529418"/>
                  <a:gd name="connsiteX101" fmla="*/ 975894 w 2152316"/>
                  <a:gd name="connsiteY101" fmla="*/ 3128210 h 3529418"/>
                  <a:gd name="connsiteX102" fmla="*/ 855579 w 2152316"/>
                  <a:gd name="connsiteY102" fmla="*/ 3034631 h 3529418"/>
                  <a:gd name="connsiteX103" fmla="*/ 735263 w 2152316"/>
                  <a:gd name="connsiteY103" fmla="*/ 3061368 h 3529418"/>
                  <a:gd name="connsiteX104" fmla="*/ 681789 w 2152316"/>
                  <a:gd name="connsiteY104" fmla="*/ 3141579 h 3529418"/>
                  <a:gd name="connsiteX105" fmla="*/ 668421 w 2152316"/>
                  <a:gd name="connsiteY105" fmla="*/ 3288631 h 352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152316" h="3529418">
                    <a:moveTo>
                      <a:pt x="2152316" y="53473"/>
                    </a:moveTo>
                    <a:cubicBezTo>
                      <a:pt x="2124584" y="48851"/>
                      <a:pt x="2050544" y="38703"/>
                      <a:pt x="2018631" y="26736"/>
                    </a:cubicBezTo>
                    <a:cubicBezTo>
                      <a:pt x="1999972" y="19739"/>
                      <a:pt x="1982982" y="8912"/>
                      <a:pt x="1965158" y="0"/>
                    </a:cubicBezTo>
                    <a:cubicBezTo>
                      <a:pt x="1940402" y="8252"/>
                      <a:pt x="1890360" y="18288"/>
                      <a:pt x="1884947" y="53473"/>
                    </a:cubicBezTo>
                    <a:cubicBezTo>
                      <a:pt x="1879871" y="86467"/>
                      <a:pt x="1880666" y="191754"/>
                      <a:pt x="1925052" y="227263"/>
                    </a:cubicBezTo>
                    <a:cubicBezTo>
                      <a:pt x="1936056" y="236066"/>
                      <a:pt x="1951789" y="236175"/>
                      <a:pt x="1965158" y="240631"/>
                    </a:cubicBezTo>
                    <a:cubicBezTo>
                      <a:pt x="1990629" y="189687"/>
                      <a:pt x="2018992" y="158324"/>
                      <a:pt x="1978526" y="93579"/>
                    </a:cubicBezTo>
                    <a:cubicBezTo>
                      <a:pt x="1968788" y="77998"/>
                      <a:pt x="1942718" y="85258"/>
                      <a:pt x="1925052" y="80210"/>
                    </a:cubicBezTo>
                    <a:cubicBezTo>
                      <a:pt x="1911503" y="76339"/>
                      <a:pt x="1898315" y="71298"/>
                      <a:pt x="1884947" y="66842"/>
                    </a:cubicBezTo>
                    <a:cubicBezTo>
                      <a:pt x="1778000" y="75754"/>
                      <a:pt x="1670767" y="81728"/>
                      <a:pt x="1564105" y="93579"/>
                    </a:cubicBezTo>
                    <a:cubicBezTo>
                      <a:pt x="1550100" y="95135"/>
                      <a:pt x="1534825" y="97926"/>
                      <a:pt x="1524000" y="106947"/>
                    </a:cubicBezTo>
                    <a:cubicBezTo>
                      <a:pt x="1511560" y="117313"/>
                      <a:pt x="1469352" y="182235"/>
                      <a:pt x="1457158" y="200526"/>
                    </a:cubicBezTo>
                    <a:cubicBezTo>
                      <a:pt x="1466070" y="303017"/>
                      <a:pt x="1468251" y="406318"/>
                      <a:pt x="1483894" y="508000"/>
                    </a:cubicBezTo>
                    <a:cubicBezTo>
                      <a:pt x="1490260" y="549378"/>
                      <a:pt x="1573655" y="590121"/>
                      <a:pt x="1590842" y="601579"/>
                    </a:cubicBezTo>
                    <a:cubicBezTo>
                      <a:pt x="1604210" y="610491"/>
                      <a:pt x="1615705" y="623234"/>
                      <a:pt x="1630947" y="628315"/>
                    </a:cubicBezTo>
                    <a:cubicBezTo>
                      <a:pt x="1700945" y="651649"/>
                      <a:pt x="1657102" y="639691"/>
                      <a:pt x="1764631" y="655052"/>
                    </a:cubicBezTo>
                    <a:cubicBezTo>
                      <a:pt x="1882075" y="615906"/>
                      <a:pt x="1824102" y="649549"/>
                      <a:pt x="1791368" y="387684"/>
                    </a:cubicBezTo>
                    <a:cubicBezTo>
                      <a:pt x="1788391" y="363872"/>
                      <a:pt x="1775363" y="342306"/>
                      <a:pt x="1764631" y="320842"/>
                    </a:cubicBezTo>
                    <a:cubicBezTo>
                      <a:pt x="1751044" y="293668"/>
                      <a:pt x="1721442" y="258371"/>
                      <a:pt x="1697789" y="240631"/>
                    </a:cubicBezTo>
                    <a:cubicBezTo>
                      <a:pt x="1677002" y="225041"/>
                      <a:pt x="1653228" y="213894"/>
                      <a:pt x="1630947" y="200526"/>
                    </a:cubicBezTo>
                    <a:cubicBezTo>
                      <a:pt x="1568561" y="204982"/>
                      <a:pt x="1504466" y="198725"/>
                      <a:pt x="1443789" y="213894"/>
                    </a:cubicBezTo>
                    <a:cubicBezTo>
                      <a:pt x="1428202" y="217791"/>
                      <a:pt x="1425023" y="240050"/>
                      <a:pt x="1417052" y="254000"/>
                    </a:cubicBezTo>
                    <a:cubicBezTo>
                      <a:pt x="1400050" y="283754"/>
                      <a:pt x="1385279" y="314253"/>
                      <a:pt x="1376947" y="347579"/>
                    </a:cubicBezTo>
                    <a:cubicBezTo>
                      <a:pt x="1371436" y="369622"/>
                      <a:pt x="1368035" y="392140"/>
                      <a:pt x="1363579" y="414421"/>
                    </a:cubicBezTo>
                    <a:cubicBezTo>
                      <a:pt x="1394418" y="650857"/>
                      <a:pt x="1344288" y="659282"/>
                      <a:pt x="1443789" y="775368"/>
                    </a:cubicBezTo>
                    <a:cubicBezTo>
                      <a:pt x="1456093" y="789722"/>
                      <a:pt x="1469370" y="803370"/>
                      <a:pt x="1483894" y="815473"/>
                    </a:cubicBezTo>
                    <a:cubicBezTo>
                      <a:pt x="1496237" y="825759"/>
                      <a:pt x="1508611" y="837593"/>
                      <a:pt x="1524000" y="842210"/>
                    </a:cubicBezTo>
                    <a:cubicBezTo>
                      <a:pt x="1554181" y="851264"/>
                      <a:pt x="1586386" y="851123"/>
                      <a:pt x="1617579" y="855579"/>
                    </a:cubicBezTo>
                    <a:cubicBezTo>
                      <a:pt x="1639860" y="851123"/>
                      <a:pt x="1675193" y="862974"/>
                      <a:pt x="1684421" y="842210"/>
                    </a:cubicBezTo>
                    <a:cubicBezTo>
                      <a:pt x="1724690" y="751604"/>
                      <a:pt x="1676066" y="740754"/>
                      <a:pt x="1630947" y="708526"/>
                    </a:cubicBezTo>
                    <a:cubicBezTo>
                      <a:pt x="1612816" y="695576"/>
                      <a:pt x="1595298" y="681789"/>
                      <a:pt x="1577473" y="668421"/>
                    </a:cubicBezTo>
                    <a:lnTo>
                      <a:pt x="1350210" y="681789"/>
                    </a:lnTo>
                    <a:cubicBezTo>
                      <a:pt x="1325322" y="689255"/>
                      <a:pt x="1322547" y="725820"/>
                      <a:pt x="1310105" y="748631"/>
                    </a:cubicBezTo>
                    <a:cubicBezTo>
                      <a:pt x="1295791" y="774874"/>
                      <a:pt x="1281102" y="801087"/>
                      <a:pt x="1270000" y="828842"/>
                    </a:cubicBezTo>
                    <a:cubicBezTo>
                      <a:pt x="1262446" y="847728"/>
                      <a:pt x="1246228" y="934334"/>
                      <a:pt x="1243263" y="949157"/>
                    </a:cubicBezTo>
                    <a:cubicBezTo>
                      <a:pt x="1247719" y="1065017"/>
                      <a:pt x="1241793" y="1181744"/>
                      <a:pt x="1256631" y="1296736"/>
                    </a:cubicBezTo>
                    <a:cubicBezTo>
                      <a:pt x="1259956" y="1322506"/>
                      <a:pt x="1280784" y="1343069"/>
                      <a:pt x="1296737" y="1363579"/>
                    </a:cubicBezTo>
                    <a:cubicBezTo>
                      <a:pt x="1327205" y="1402752"/>
                      <a:pt x="1356992" y="1428225"/>
                      <a:pt x="1403684" y="1443789"/>
                    </a:cubicBezTo>
                    <a:cubicBezTo>
                      <a:pt x="1425240" y="1450974"/>
                      <a:pt x="1448245" y="1452701"/>
                      <a:pt x="1470526" y="1457157"/>
                    </a:cubicBezTo>
                    <a:cubicBezTo>
                      <a:pt x="1488351" y="1466069"/>
                      <a:pt x="1504546" y="1488217"/>
                      <a:pt x="1524000" y="1483894"/>
                    </a:cubicBezTo>
                    <a:cubicBezTo>
                      <a:pt x="1664770" y="1452613"/>
                      <a:pt x="1571602" y="1233902"/>
                      <a:pt x="1564105" y="1176421"/>
                    </a:cubicBezTo>
                    <a:cubicBezTo>
                      <a:pt x="1561729" y="1158202"/>
                      <a:pt x="1562499" y="1137062"/>
                      <a:pt x="1550737" y="1122947"/>
                    </a:cubicBezTo>
                    <a:cubicBezTo>
                      <a:pt x="1537979" y="1107637"/>
                      <a:pt x="1515088" y="1105122"/>
                      <a:pt x="1497263" y="1096210"/>
                    </a:cubicBezTo>
                    <a:cubicBezTo>
                      <a:pt x="1403684" y="1100666"/>
                      <a:pt x="1308131" y="1089949"/>
                      <a:pt x="1216526" y="1109579"/>
                    </a:cubicBezTo>
                    <a:cubicBezTo>
                      <a:pt x="1179044" y="1117611"/>
                      <a:pt x="1155817" y="1156699"/>
                      <a:pt x="1122947" y="1176421"/>
                    </a:cubicBezTo>
                    <a:cubicBezTo>
                      <a:pt x="1025780" y="1234721"/>
                      <a:pt x="1021851" y="1210675"/>
                      <a:pt x="949158" y="1283368"/>
                    </a:cubicBezTo>
                    <a:cubicBezTo>
                      <a:pt x="937797" y="1294729"/>
                      <a:pt x="931333" y="1310105"/>
                      <a:pt x="922421" y="1323473"/>
                    </a:cubicBezTo>
                    <a:cubicBezTo>
                      <a:pt x="896167" y="1454737"/>
                      <a:pt x="888337" y="1459970"/>
                      <a:pt x="935789" y="1657684"/>
                    </a:cubicBezTo>
                    <a:cubicBezTo>
                      <a:pt x="942448" y="1685429"/>
                      <a:pt x="969982" y="1703493"/>
                      <a:pt x="989263" y="1724526"/>
                    </a:cubicBezTo>
                    <a:cubicBezTo>
                      <a:pt x="1052510" y="1793522"/>
                      <a:pt x="1067614" y="1824325"/>
                      <a:pt x="1149684" y="1844842"/>
                    </a:cubicBezTo>
                    <a:cubicBezTo>
                      <a:pt x="1180253" y="1852484"/>
                      <a:pt x="1212070" y="1853754"/>
                      <a:pt x="1243263" y="1858210"/>
                    </a:cubicBezTo>
                    <a:cubicBezTo>
                      <a:pt x="1305649" y="1849298"/>
                      <a:pt x="1374055" y="1859656"/>
                      <a:pt x="1430421" y="1831473"/>
                    </a:cubicBezTo>
                    <a:cubicBezTo>
                      <a:pt x="1471002" y="1811183"/>
                      <a:pt x="1500200" y="1680825"/>
                      <a:pt x="1510631" y="1644315"/>
                    </a:cubicBezTo>
                    <a:cubicBezTo>
                      <a:pt x="1505937" y="1569216"/>
                      <a:pt x="1545168" y="1439209"/>
                      <a:pt x="1457158" y="1390315"/>
                    </a:cubicBezTo>
                    <a:cubicBezTo>
                      <a:pt x="1432521" y="1376628"/>
                      <a:pt x="1404289" y="1370414"/>
                      <a:pt x="1376947" y="1363579"/>
                    </a:cubicBezTo>
                    <a:cubicBezTo>
                      <a:pt x="1350651" y="1357005"/>
                      <a:pt x="1323474" y="1354666"/>
                      <a:pt x="1296737" y="1350210"/>
                    </a:cubicBezTo>
                    <a:cubicBezTo>
                      <a:pt x="1247719" y="1359122"/>
                      <a:pt x="1196333" y="1359454"/>
                      <a:pt x="1149684" y="1376947"/>
                    </a:cubicBezTo>
                    <a:cubicBezTo>
                      <a:pt x="1122967" y="1386966"/>
                      <a:pt x="1098392" y="1406498"/>
                      <a:pt x="1082842" y="1430421"/>
                    </a:cubicBezTo>
                    <a:cubicBezTo>
                      <a:pt x="1045397" y="1488028"/>
                      <a:pt x="950729" y="1690246"/>
                      <a:pt x="922421" y="1778000"/>
                    </a:cubicBezTo>
                    <a:cubicBezTo>
                      <a:pt x="892543" y="1870623"/>
                      <a:pt x="842210" y="2058736"/>
                      <a:pt x="842210" y="2058736"/>
                    </a:cubicBezTo>
                    <a:cubicBezTo>
                      <a:pt x="822470" y="2295621"/>
                      <a:pt x="806551" y="2415145"/>
                      <a:pt x="842210" y="2700421"/>
                    </a:cubicBezTo>
                    <a:cubicBezTo>
                      <a:pt x="845337" y="2725434"/>
                      <a:pt x="876844" y="2737147"/>
                      <a:pt x="895684" y="2753894"/>
                    </a:cubicBezTo>
                    <a:cubicBezTo>
                      <a:pt x="917010" y="2772850"/>
                      <a:pt x="937583" y="2793511"/>
                      <a:pt x="962526" y="2807368"/>
                    </a:cubicBezTo>
                    <a:cubicBezTo>
                      <a:pt x="978587" y="2816291"/>
                      <a:pt x="998334" y="2815688"/>
                      <a:pt x="1016000" y="2820736"/>
                    </a:cubicBezTo>
                    <a:cubicBezTo>
                      <a:pt x="1029549" y="2824607"/>
                      <a:pt x="1042737" y="2829649"/>
                      <a:pt x="1056105" y="2834105"/>
                    </a:cubicBezTo>
                    <a:cubicBezTo>
                      <a:pt x="1082842" y="2825193"/>
                      <a:pt x="1115106" y="2825927"/>
                      <a:pt x="1136316" y="2807368"/>
                    </a:cubicBezTo>
                    <a:cubicBezTo>
                      <a:pt x="1154375" y="2791566"/>
                      <a:pt x="1162347" y="2764513"/>
                      <a:pt x="1163052" y="2740526"/>
                    </a:cubicBezTo>
                    <a:cubicBezTo>
                      <a:pt x="1164711" y="2684133"/>
                      <a:pt x="1205089" y="2414367"/>
                      <a:pt x="1122947" y="2299368"/>
                    </a:cubicBezTo>
                    <a:cubicBezTo>
                      <a:pt x="1111958" y="2283984"/>
                      <a:pt x="1099257" y="2268643"/>
                      <a:pt x="1082842" y="2259263"/>
                    </a:cubicBezTo>
                    <a:cubicBezTo>
                      <a:pt x="1066416" y="2249877"/>
                      <a:pt x="954042" y="2233340"/>
                      <a:pt x="949158" y="2232526"/>
                    </a:cubicBezTo>
                    <a:cubicBezTo>
                      <a:pt x="803586" y="2248701"/>
                      <a:pt x="623744" y="2192593"/>
                      <a:pt x="534737" y="2326105"/>
                    </a:cubicBezTo>
                    <a:cubicBezTo>
                      <a:pt x="521426" y="2346072"/>
                      <a:pt x="515589" y="2370181"/>
                      <a:pt x="508000" y="2392947"/>
                    </a:cubicBezTo>
                    <a:cubicBezTo>
                      <a:pt x="502190" y="2410377"/>
                      <a:pt x="499087" y="2428596"/>
                      <a:pt x="494631" y="2446421"/>
                    </a:cubicBezTo>
                    <a:cubicBezTo>
                      <a:pt x="508000" y="2548912"/>
                      <a:pt x="509669" y="2653621"/>
                      <a:pt x="534737" y="2753894"/>
                    </a:cubicBezTo>
                    <a:cubicBezTo>
                      <a:pt x="541657" y="2781575"/>
                      <a:pt x="568034" y="2800560"/>
                      <a:pt x="588210" y="2820736"/>
                    </a:cubicBezTo>
                    <a:cubicBezTo>
                      <a:pt x="593541" y="2826067"/>
                      <a:pt x="705955" y="2924770"/>
                      <a:pt x="735263" y="2941052"/>
                    </a:cubicBezTo>
                    <a:cubicBezTo>
                      <a:pt x="776453" y="2963935"/>
                      <a:pt x="811526" y="2970144"/>
                      <a:pt x="855579" y="2981157"/>
                    </a:cubicBezTo>
                    <a:cubicBezTo>
                      <a:pt x="882316" y="2976701"/>
                      <a:pt x="912804" y="2982155"/>
                      <a:pt x="935789" y="2967789"/>
                    </a:cubicBezTo>
                    <a:cubicBezTo>
                      <a:pt x="952688" y="2957227"/>
                      <a:pt x="952639" y="2931618"/>
                      <a:pt x="962526" y="2914315"/>
                    </a:cubicBezTo>
                    <a:cubicBezTo>
                      <a:pt x="1038109" y="2782046"/>
                      <a:pt x="935203" y="2982331"/>
                      <a:pt x="1016000" y="2820736"/>
                    </a:cubicBezTo>
                    <a:cubicBezTo>
                      <a:pt x="1036088" y="2740381"/>
                      <a:pt x="1047197" y="2727169"/>
                      <a:pt x="1002631" y="2620210"/>
                    </a:cubicBezTo>
                    <a:cubicBezTo>
                      <a:pt x="997211" y="2607203"/>
                      <a:pt x="975894" y="2611298"/>
                      <a:pt x="962526" y="2606842"/>
                    </a:cubicBezTo>
                    <a:cubicBezTo>
                      <a:pt x="891228" y="2633579"/>
                      <a:pt x="809866" y="2641791"/>
                      <a:pt x="748631" y="2687052"/>
                    </a:cubicBezTo>
                    <a:cubicBezTo>
                      <a:pt x="701907" y="2721587"/>
                      <a:pt x="682171" y="2782721"/>
                      <a:pt x="655052" y="2834105"/>
                    </a:cubicBezTo>
                    <a:cubicBezTo>
                      <a:pt x="487287" y="3151976"/>
                      <a:pt x="517238" y="3077885"/>
                      <a:pt x="454526" y="3328736"/>
                    </a:cubicBezTo>
                    <a:cubicBezTo>
                      <a:pt x="430263" y="3692689"/>
                      <a:pt x="460738" y="3506095"/>
                      <a:pt x="374316" y="3208421"/>
                    </a:cubicBezTo>
                    <a:cubicBezTo>
                      <a:pt x="355899" y="3144986"/>
                      <a:pt x="301788" y="3089814"/>
                      <a:pt x="254000" y="3048000"/>
                    </a:cubicBezTo>
                    <a:cubicBezTo>
                      <a:pt x="241908" y="3037420"/>
                      <a:pt x="227263" y="3030175"/>
                      <a:pt x="213894" y="3021263"/>
                    </a:cubicBezTo>
                    <a:cubicBezTo>
                      <a:pt x="160420" y="3030175"/>
                      <a:pt x="101204" y="3022298"/>
                      <a:pt x="53473" y="3048000"/>
                    </a:cubicBezTo>
                    <a:cubicBezTo>
                      <a:pt x="33467" y="3058772"/>
                      <a:pt x="46634" y="3093078"/>
                      <a:pt x="40105" y="3114842"/>
                    </a:cubicBezTo>
                    <a:cubicBezTo>
                      <a:pt x="33210" y="3137827"/>
                      <a:pt x="21794" y="3159215"/>
                      <a:pt x="13368" y="3181684"/>
                    </a:cubicBezTo>
                    <a:cubicBezTo>
                      <a:pt x="8420" y="3194878"/>
                      <a:pt x="4456" y="3208421"/>
                      <a:pt x="0" y="3221789"/>
                    </a:cubicBezTo>
                    <a:cubicBezTo>
                      <a:pt x="13368" y="3257438"/>
                      <a:pt x="14635" y="3300437"/>
                      <a:pt x="40105" y="3328736"/>
                    </a:cubicBezTo>
                    <a:cubicBezTo>
                      <a:pt x="58959" y="3349684"/>
                      <a:pt x="94049" y="3345258"/>
                      <a:pt x="120316" y="3355473"/>
                    </a:cubicBezTo>
                    <a:cubicBezTo>
                      <a:pt x="174307" y="3376469"/>
                      <a:pt x="223595" y="3412791"/>
                      <a:pt x="280737" y="3422315"/>
                    </a:cubicBezTo>
                    <a:cubicBezTo>
                      <a:pt x="392028" y="3440864"/>
                      <a:pt x="334114" y="3431851"/>
                      <a:pt x="454526" y="3449052"/>
                    </a:cubicBezTo>
                    <a:cubicBezTo>
                      <a:pt x="525824" y="3444596"/>
                      <a:pt x="598040" y="3447924"/>
                      <a:pt x="668421" y="3435684"/>
                    </a:cubicBezTo>
                    <a:cubicBezTo>
                      <a:pt x="757547" y="3420184"/>
                      <a:pt x="751220" y="3394025"/>
                      <a:pt x="815473" y="3355473"/>
                    </a:cubicBezTo>
                    <a:cubicBezTo>
                      <a:pt x="841106" y="3340093"/>
                      <a:pt x="868947" y="3328736"/>
                      <a:pt x="895684" y="3315368"/>
                    </a:cubicBezTo>
                    <a:cubicBezTo>
                      <a:pt x="909052" y="3302000"/>
                      <a:pt x="924182" y="3290186"/>
                      <a:pt x="935789" y="3275263"/>
                    </a:cubicBezTo>
                    <a:cubicBezTo>
                      <a:pt x="955517" y="3249898"/>
                      <a:pt x="989263" y="3195052"/>
                      <a:pt x="989263" y="3195052"/>
                    </a:cubicBezTo>
                    <a:cubicBezTo>
                      <a:pt x="984807" y="3172771"/>
                      <a:pt x="988093" y="3147380"/>
                      <a:pt x="975894" y="3128210"/>
                    </a:cubicBezTo>
                    <a:cubicBezTo>
                      <a:pt x="927339" y="3051910"/>
                      <a:pt x="916044" y="3054787"/>
                      <a:pt x="855579" y="3034631"/>
                    </a:cubicBezTo>
                    <a:cubicBezTo>
                      <a:pt x="815474" y="3043543"/>
                      <a:pt x="770252" y="3039836"/>
                      <a:pt x="735263" y="3061368"/>
                    </a:cubicBezTo>
                    <a:cubicBezTo>
                      <a:pt x="707896" y="3078209"/>
                      <a:pt x="681789" y="3141579"/>
                      <a:pt x="681789" y="3141579"/>
                    </a:cubicBezTo>
                    <a:cubicBezTo>
                      <a:pt x="664758" y="3243767"/>
                      <a:pt x="668421" y="3194684"/>
                      <a:pt x="668421" y="3288631"/>
                    </a:cubicBezTo>
                  </a:path>
                </a:pathLst>
              </a:custGeom>
              <a:noFill/>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00"/>
                  </a:solidFill>
                </a:endParaRPr>
              </a:p>
            </p:txBody>
          </p:sp>
          <p:grpSp>
            <p:nvGrpSpPr>
              <p:cNvPr id="14" name="Group 13"/>
              <p:cNvGrpSpPr/>
              <p:nvPr/>
            </p:nvGrpSpPr>
            <p:grpSpPr>
              <a:xfrm>
                <a:off x="3834063" y="1483895"/>
                <a:ext cx="4776001" cy="4172243"/>
                <a:chOff x="3834063" y="1483895"/>
                <a:chExt cx="4776001" cy="4172243"/>
              </a:xfrm>
            </p:grpSpPr>
            <p:sp>
              <p:nvSpPr>
                <p:cNvPr id="8" name="Freeform 7"/>
                <p:cNvSpPr/>
                <p:nvPr/>
              </p:nvSpPr>
              <p:spPr>
                <a:xfrm>
                  <a:off x="3834063" y="1588169"/>
                  <a:ext cx="2152316" cy="3529418"/>
                </a:xfrm>
                <a:custGeom>
                  <a:avLst/>
                  <a:gdLst>
                    <a:gd name="connsiteX0" fmla="*/ 2152316 w 2152316"/>
                    <a:gd name="connsiteY0" fmla="*/ 53473 h 3529418"/>
                    <a:gd name="connsiteX1" fmla="*/ 2018631 w 2152316"/>
                    <a:gd name="connsiteY1" fmla="*/ 26736 h 3529418"/>
                    <a:gd name="connsiteX2" fmla="*/ 1965158 w 2152316"/>
                    <a:gd name="connsiteY2" fmla="*/ 0 h 3529418"/>
                    <a:gd name="connsiteX3" fmla="*/ 1884947 w 2152316"/>
                    <a:gd name="connsiteY3" fmla="*/ 53473 h 3529418"/>
                    <a:gd name="connsiteX4" fmla="*/ 1925052 w 2152316"/>
                    <a:gd name="connsiteY4" fmla="*/ 227263 h 3529418"/>
                    <a:gd name="connsiteX5" fmla="*/ 1965158 w 2152316"/>
                    <a:gd name="connsiteY5" fmla="*/ 240631 h 3529418"/>
                    <a:gd name="connsiteX6" fmla="*/ 1978526 w 2152316"/>
                    <a:gd name="connsiteY6" fmla="*/ 93579 h 3529418"/>
                    <a:gd name="connsiteX7" fmla="*/ 1925052 w 2152316"/>
                    <a:gd name="connsiteY7" fmla="*/ 80210 h 3529418"/>
                    <a:gd name="connsiteX8" fmla="*/ 1884947 w 2152316"/>
                    <a:gd name="connsiteY8" fmla="*/ 66842 h 3529418"/>
                    <a:gd name="connsiteX9" fmla="*/ 1564105 w 2152316"/>
                    <a:gd name="connsiteY9" fmla="*/ 93579 h 3529418"/>
                    <a:gd name="connsiteX10" fmla="*/ 1524000 w 2152316"/>
                    <a:gd name="connsiteY10" fmla="*/ 106947 h 3529418"/>
                    <a:gd name="connsiteX11" fmla="*/ 1457158 w 2152316"/>
                    <a:gd name="connsiteY11" fmla="*/ 200526 h 3529418"/>
                    <a:gd name="connsiteX12" fmla="*/ 1483894 w 2152316"/>
                    <a:gd name="connsiteY12" fmla="*/ 508000 h 3529418"/>
                    <a:gd name="connsiteX13" fmla="*/ 1590842 w 2152316"/>
                    <a:gd name="connsiteY13" fmla="*/ 601579 h 3529418"/>
                    <a:gd name="connsiteX14" fmla="*/ 1630947 w 2152316"/>
                    <a:gd name="connsiteY14" fmla="*/ 628315 h 3529418"/>
                    <a:gd name="connsiteX15" fmla="*/ 1764631 w 2152316"/>
                    <a:gd name="connsiteY15" fmla="*/ 655052 h 3529418"/>
                    <a:gd name="connsiteX16" fmla="*/ 1791368 w 2152316"/>
                    <a:gd name="connsiteY16" fmla="*/ 387684 h 3529418"/>
                    <a:gd name="connsiteX17" fmla="*/ 1764631 w 2152316"/>
                    <a:gd name="connsiteY17" fmla="*/ 320842 h 3529418"/>
                    <a:gd name="connsiteX18" fmla="*/ 1697789 w 2152316"/>
                    <a:gd name="connsiteY18" fmla="*/ 240631 h 3529418"/>
                    <a:gd name="connsiteX19" fmla="*/ 1630947 w 2152316"/>
                    <a:gd name="connsiteY19" fmla="*/ 200526 h 3529418"/>
                    <a:gd name="connsiteX20" fmla="*/ 1443789 w 2152316"/>
                    <a:gd name="connsiteY20" fmla="*/ 213894 h 3529418"/>
                    <a:gd name="connsiteX21" fmla="*/ 1417052 w 2152316"/>
                    <a:gd name="connsiteY21" fmla="*/ 254000 h 3529418"/>
                    <a:gd name="connsiteX22" fmla="*/ 1376947 w 2152316"/>
                    <a:gd name="connsiteY22" fmla="*/ 347579 h 3529418"/>
                    <a:gd name="connsiteX23" fmla="*/ 1363579 w 2152316"/>
                    <a:gd name="connsiteY23" fmla="*/ 414421 h 3529418"/>
                    <a:gd name="connsiteX24" fmla="*/ 1443789 w 2152316"/>
                    <a:gd name="connsiteY24" fmla="*/ 775368 h 3529418"/>
                    <a:gd name="connsiteX25" fmla="*/ 1483894 w 2152316"/>
                    <a:gd name="connsiteY25" fmla="*/ 815473 h 3529418"/>
                    <a:gd name="connsiteX26" fmla="*/ 1524000 w 2152316"/>
                    <a:gd name="connsiteY26" fmla="*/ 842210 h 3529418"/>
                    <a:gd name="connsiteX27" fmla="*/ 1617579 w 2152316"/>
                    <a:gd name="connsiteY27" fmla="*/ 855579 h 3529418"/>
                    <a:gd name="connsiteX28" fmla="*/ 1684421 w 2152316"/>
                    <a:gd name="connsiteY28" fmla="*/ 842210 h 3529418"/>
                    <a:gd name="connsiteX29" fmla="*/ 1630947 w 2152316"/>
                    <a:gd name="connsiteY29" fmla="*/ 708526 h 3529418"/>
                    <a:gd name="connsiteX30" fmla="*/ 1577473 w 2152316"/>
                    <a:gd name="connsiteY30" fmla="*/ 668421 h 3529418"/>
                    <a:gd name="connsiteX31" fmla="*/ 1350210 w 2152316"/>
                    <a:gd name="connsiteY31" fmla="*/ 681789 h 3529418"/>
                    <a:gd name="connsiteX32" fmla="*/ 1310105 w 2152316"/>
                    <a:gd name="connsiteY32" fmla="*/ 748631 h 3529418"/>
                    <a:gd name="connsiteX33" fmla="*/ 1270000 w 2152316"/>
                    <a:gd name="connsiteY33" fmla="*/ 828842 h 3529418"/>
                    <a:gd name="connsiteX34" fmla="*/ 1243263 w 2152316"/>
                    <a:gd name="connsiteY34" fmla="*/ 949157 h 3529418"/>
                    <a:gd name="connsiteX35" fmla="*/ 1256631 w 2152316"/>
                    <a:gd name="connsiteY35" fmla="*/ 1296736 h 3529418"/>
                    <a:gd name="connsiteX36" fmla="*/ 1296737 w 2152316"/>
                    <a:gd name="connsiteY36" fmla="*/ 1363579 h 3529418"/>
                    <a:gd name="connsiteX37" fmla="*/ 1403684 w 2152316"/>
                    <a:gd name="connsiteY37" fmla="*/ 1443789 h 3529418"/>
                    <a:gd name="connsiteX38" fmla="*/ 1470526 w 2152316"/>
                    <a:gd name="connsiteY38" fmla="*/ 1457157 h 3529418"/>
                    <a:gd name="connsiteX39" fmla="*/ 1524000 w 2152316"/>
                    <a:gd name="connsiteY39" fmla="*/ 1483894 h 3529418"/>
                    <a:gd name="connsiteX40" fmla="*/ 1564105 w 2152316"/>
                    <a:gd name="connsiteY40" fmla="*/ 1176421 h 3529418"/>
                    <a:gd name="connsiteX41" fmla="*/ 1550737 w 2152316"/>
                    <a:gd name="connsiteY41" fmla="*/ 1122947 h 3529418"/>
                    <a:gd name="connsiteX42" fmla="*/ 1497263 w 2152316"/>
                    <a:gd name="connsiteY42" fmla="*/ 1096210 h 3529418"/>
                    <a:gd name="connsiteX43" fmla="*/ 1216526 w 2152316"/>
                    <a:gd name="connsiteY43" fmla="*/ 1109579 h 3529418"/>
                    <a:gd name="connsiteX44" fmla="*/ 1122947 w 2152316"/>
                    <a:gd name="connsiteY44" fmla="*/ 1176421 h 3529418"/>
                    <a:gd name="connsiteX45" fmla="*/ 949158 w 2152316"/>
                    <a:gd name="connsiteY45" fmla="*/ 1283368 h 3529418"/>
                    <a:gd name="connsiteX46" fmla="*/ 922421 w 2152316"/>
                    <a:gd name="connsiteY46" fmla="*/ 1323473 h 3529418"/>
                    <a:gd name="connsiteX47" fmla="*/ 935789 w 2152316"/>
                    <a:gd name="connsiteY47" fmla="*/ 1657684 h 3529418"/>
                    <a:gd name="connsiteX48" fmla="*/ 989263 w 2152316"/>
                    <a:gd name="connsiteY48" fmla="*/ 1724526 h 3529418"/>
                    <a:gd name="connsiteX49" fmla="*/ 1149684 w 2152316"/>
                    <a:gd name="connsiteY49" fmla="*/ 1844842 h 3529418"/>
                    <a:gd name="connsiteX50" fmla="*/ 1243263 w 2152316"/>
                    <a:gd name="connsiteY50" fmla="*/ 1858210 h 3529418"/>
                    <a:gd name="connsiteX51" fmla="*/ 1430421 w 2152316"/>
                    <a:gd name="connsiteY51" fmla="*/ 1831473 h 3529418"/>
                    <a:gd name="connsiteX52" fmla="*/ 1510631 w 2152316"/>
                    <a:gd name="connsiteY52" fmla="*/ 1644315 h 3529418"/>
                    <a:gd name="connsiteX53" fmla="*/ 1457158 w 2152316"/>
                    <a:gd name="connsiteY53" fmla="*/ 1390315 h 3529418"/>
                    <a:gd name="connsiteX54" fmla="*/ 1376947 w 2152316"/>
                    <a:gd name="connsiteY54" fmla="*/ 1363579 h 3529418"/>
                    <a:gd name="connsiteX55" fmla="*/ 1296737 w 2152316"/>
                    <a:gd name="connsiteY55" fmla="*/ 1350210 h 3529418"/>
                    <a:gd name="connsiteX56" fmla="*/ 1149684 w 2152316"/>
                    <a:gd name="connsiteY56" fmla="*/ 1376947 h 3529418"/>
                    <a:gd name="connsiteX57" fmla="*/ 1082842 w 2152316"/>
                    <a:gd name="connsiteY57" fmla="*/ 1430421 h 3529418"/>
                    <a:gd name="connsiteX58" fmla="*/ 922421 w 2152316"/>
                    <a:gd name="connsiteY58" fmla="*/ 1778000 h 3529418"/>
                    <a:gd name="connsiteX59" fmla="*/ 842210 w 2152316"/>
                    <a:gd name="connsiteY59" fmla="*/ 2058736 h 3529418"/>
                    <a:gd name="connsiteX60" fmla="*/ 842210 w 2152316"/>
                    <a:gd name="connsiteY60" fmla="*/ 2700421 h 3529418"/>
                    <a:gd name="connsiteX61" fmla="*/ 895684 w 2152316"/>
                    <a:gd name="connsiteY61" fmla="*/ 2753894 h 3529418"/>
                    <a:gd name="connsiteX62" fmla="*/ 962526 w 2152316"/>
                    <a:gd name="connsiteY62" fmla="*/ 2807368 h 3529418"/>
                    <a:gd name="connsiteX63" fmla="*/ 1016000 w 2152316"/>
                    <a:gd name="connsiteY63" fmla="*/ 2820736 h 3529418"/>
                    <a:gd name="connsiteX64" fmla="*/ 1056105 w 2152316"/>
                    <a:gd name="connsiteY64" fmla="*/ 2834105 h 3529418"/>
                    <a:gd name="connsiteX65" fmla="*/ 1136316 w 2152316"/>
                    <a:gd name="connsiteY65" fmla="*/ 2807368 h 3529418"/>
                    <a:gd name="connsiteX66" fmla="*/ 1163052 w 2152316"/>
                    <a:gd name="connsiteY66" fmla="*/ 2740526 h 3529418"/>
                    <a:gd name="connsiteX67" fmla="*/ 1122947 w 2152316"/>
                    <a:gd name="connsiteY67" fmla="*/ 2299368 h 3529418"/>
                    <a:gd name="connsiteX68" fmla="*/ 1082842 w 2152316"/>
                    <a:gd name="connsiteY68" fmla="*/ 2259263 h 3529418"/>
                    <a:gd name="connsiteX69" fmla="*/ 949158 w 2152316"/>
                    <a:gd name="connsiteY69" fmla="*/ 2232526 h 3529418"/>
                    <a:gd name="connsiteX70" fmla="*/ 534737 w 2152316"/>
                    <a:gd name="connsiteY70" fmla="*/ 2326105 h 3529418"/>
                    <a:gd name="connsiteX71" fmla="*/ 508000 w 2152316"/>
                    <a:gd name="connsiteY71" fmla="*/ 2392947 h 3529418"/>
                    <a:gd name="connsiteX72" fmla="*/ 494631 w 2152316"/>
                    <a:gd name="connsiteY72" fmla="*/ 2446421 h 3529418"/>
                    <a:gd name="connsiteX73" fmla="*/ 534737 w 2152316"/>
                    <a:gd name="connsiteY73" fmla="*/ 2753894 h 3529418"/>
                    <a:gd name="connsiteX74" fmla="*/ 588210 w 2152316"/>
                    <a:gd name="connsiteY74" fmla="*/ 2820736 h 3529418"/>
                    <a:gd name="connsiteX75" fmla="*/ 735263 w 2152316"/>
                    <a:gd name="connsiteY75" fmla="*/ 2941052 h 3529418"/>
                    <a:gd name="connsiteX76" fmla="*/ 855579 w 2152316"/>
                    <a:gd name="connsiteY76" fmla="*/ 2981157 h 3529418"/>
                    <a:gd name="connsiteX77" fmla="*/ 935789 w 2152316"/>
                    <a:gd name="connsiteY77" fmla="*/ 2967789 h 3529418"/>
                    <a:gd name="connsiteX78" fmla="*/ 962526 w 2152316"/>
                    <a:gd name="connsiteY78" fmla="*/ 2914315 h 3529418"/>
                    <a:gd name="connsiteX79" fmla="*/ 1016000 w 2152316"/>
                    <a:gd name="connsiteY79" fmla="*/ 2820736 h 3529418"/>
                    <a:gd name="connsiteX80" fmla="*/ 1002631 w 2152316"/>
                    <a:gd name="connsiteY80" fmla="*/ 2620210 h 3529418"/>
                    <a:gd name="connsiteX81" fmla="*/ 962526 w 2152316"/>
                    <a:gd name="connsiteY81" fmla="*/ 2606842 h 3529418"/>
                    <a:gd name="connsiteX82" fmla="*/ 748631 w 2152316"/>
                    <a:gd name="connsiteY82" fmla="*/ 2687052 h 3529418"/>
                    <a:gd name="connsiteX83" fmla="*/ 655052 w 2152316"/>
                    <a:gd name="connsiteY83" fmla="*/ 2834105 h 3529418"/>
                    <a:gd name="connsiteX84" fmla="*/ 454526 w 2152316"/>
                    <a:gd name="connsiteY84" fmla="*/ 3328736 h 3529418"/>
                    <a:gd name="connsiteX85" fmla="*/ 374316 w 2152316"/>
                    <a:gd name="connsiteY85" fmla="*/ 3208421 h 3529418"/>
                    <a:gd name="connsiteX86" fmla="*/ 254000 w 2152316"/>
                    <a:gd name="connsiteY86" fmla="*/ 3048000 h 3529418"/>
                    <a:gd name="connsiteX87" fmla="*/ 213894 w 2152316"/>
                    <a:gd name="connsiteY87" fmla="*/ 3021263 h 3529418"/>
                    <a:gd name="connsiteX88" fmla="*/ 53473 w 2152316"/>
                    <a:gd name="connsiteY88" fmla="*/ 3048000 h 3529418"/>
                    <a:gd name="connsiteX89" fmla="*/ 40105 w 2152316"/>
                    <a:gd name="connsiteY89" fmla="*/ 3114842 h 3529418"/>
                    <a:gd name="connsiteX90" fmla="*/ 13368 w 2152316"/>
                    <a:gd name="connsiteY90" fmla="*/ 3181684 h 3529418"/>
                    <a:gd name="connsiteX91" fmla="*/ 0 w 2152316"/>
                    <a:gd name="connsiteY91" fmla="*/ 3221789 h 3529418"/>
                    <a:gd name="connsiteX92" fmla="*/ 40105 w 2152316"/>
                    <a:gd name="connsiteY92" fmla="*/ 3328736 h 3529418"/>
                    <a:gd name="connsiteX93" fmla="*/ 120316 w 2152316"/>
                    <a:gd name="connsiteY93" fmla="*/ 3355473 h 3529418"/>
                    <a:gd name="connsiteX94" fmla="*/ 280737 w 2152316"/>
                    <a:gd name="connsiteY94" fmla="*/ 3422315 h 3529418"/>
                    <a:gd name="connsiteX95" fmla="*/ 454526 w 2152316"/>
                    <a:gd name="connsiteY95" fmla="*/ 3449052 h 3529418"/>
                    <a:gd name="connsiteX96" fmla="*/ 668421 w 2152316"/>
                    <a:gd name="connsiteY96" fmla="*/ 3435684 h 3529418"/>
                    <a:gd name="connsiteX97" fmla="*/ 815473 w 2152316"/>
                    <a:gd name="connsiteY97" fmla="*/ 3355473 h 3529418"/>
                    <a:gd name="connsiteX98" fmla="*/ 895684 w 2152316"/>
                    <a:gd name="connsiteY98" fmla="*/ 3315368 h 3529418"/>
                    <a:gd name="connsiteX99" fmla="*/ 935789 w 2152316"/>
                    <a:gd name="connsiteY99" fmla="*/ 3275263 h 3529418"/>
                    <a:gd name="connsiteX100" fmla="*/ 989263 w 2152316"/>
                    <a:gd name="connsiteY100" fmla="*/ 3195052 h 3529418"/>
                    <a:gd name="connsiteX101" fmla="*/ 975894 w 2152316"/>
                    <a:gd name="connsiteY101" fmla="*/ 3128210 h 3529418"/>
                    <a:gd name="connsiteX102" fmla="*/ 855579 w 2152316"/>
                    <a:gd name="connsiteY102" fmla="*/ 3034631 h 3529418"/>
                    <a:gd name="connsiteX103" fmla="*/ 735263 w 2152316"/>
                    <a:gd name="connsiteY103" fmla="*/ 3061368 h 3529418"/>
                    <a:gd name="connsiteX104" fmla="*/ 681789 w 2152316"/>
                    <a:gd name="connsiteY104" fmla="*/ 3141579 h 3529418"/>
                    <a:gd name="connsiteX105" fmla="*/ 668421 w 2152316"/>
                    <a:gd name="connsiteY105" fmla="*/ 3288631 h 352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152316" h="3529418">
                      <a:moveTo>
                        <a:pt x="2152316" y="53473"/>
                      </a:moveTo>
                      <a:cubicBezTo>
                        <a:pt x="2124584" y="48851"/>
                        <a:pt x="2050544" y="38703"/>
                        <a:pt x="2018631" y="26736"/>
                      </a:cubicBezTo>
                      <a:cubicBezTo>
                        <a:pt x="1999972" y="19739"/>
                        <a:pt x="1982982" y="8912"/>
                        <a:pt x="1965158" y="0"/>
                      </a:cubicBezTo>
                      <a:cubicBezTo>
                        <a:pt x="1940402" y="8252"/>
                        <a:pt x="1890360" y="18288"/>
                        <a:pt x="1884947" y="53473"/>
                      </a:cubicBezTo>
                      <a:cubicBezTo>
                        <a:pt x="1879871" y="86467"/>
                        <a:pt x="1880666" y="191754"/>
                        <a:pt x="1925052" y="227263"/>
                      </a:cubicBezTo>
                      <a:cubicBezTo>
                        <a:pt x="1936056" y="236066"/>
                        <a:pt x="1951789" y="236175"/>
                        <a:pt x="1965158" y="240631"/>
                      </a:cubicBezTo>
                      <a:cubicBezTo>
                        <a:pt x="1990629" y="189687"/>
                        <a:pt x="2018992" y="158324"/>
                        <a:pt x="1978526" y="93579"/>
                      </a:cubicBezTo>
                      <a:cubicBezTo>
                        <a:pt x="1968788" y="77998"/>
                        <a:pt x="1942718" y="85258"/>
                        <a:pt x="1925052" y="80210"/>
                      </a:cubicBezTo>
                      <a:cubicBezTo>
                        <a:pt x="1911503" y="76339"/>
                        <a:pt x="1898315" y="71298"/>
                        <a:pt x="1884947" y="66842"/>
                      </a:cubicBezTo>
                      <a:cubicBezTo>
                        <a:pt x="1778000" y="75754"/>
                        <a:pt x="1670767" y="81728"/>
                        <a:pt x="1564105" y="93579"/>
                      </a:cubicBezTo>
                      <a:cubicBezTo>
                        <a:pt x="1550100" y="95135"/>
                        <a:pt x="1534825" y="97926"/>
                        <a:pt x="1524000" y="106947"/>
                      </a:cubicBezTo>
                      <a:cubicBezTo>
                        <a:pt x="1511560" y="117313"/>
                        <a:pt x="1469352" y="182235"/>
                        <a:pt x="1457158" y="200526"/>
                      </a:cubicBezTo>
                      <a:cubicBezTo>
                        <a:pt x="1466070" y="303017"/>
                        <a:pt x="1468251" y="406318"/>
                        <a:pt x="1483894" y="508000"/>
                      </a:cubicBezTo>
                      <a:cubicBezTo>
                        <a:pt x="1490260" y="549378"/>
                        <a:pt x="1573655" y="590121"/>
                        <a:pt x="1590842" y="601579"/>
                      </a:cubicBezTo>
                      <a:cubicBezTo>
                        <a:pt x="1604210" y="610491"/>
                        <a:pt x="1615705" y="623234"/>
                        <a:pt x="1630947" y="628315"/>
                      </a:cubicBezTo>
                      <a:cubicBezTo>
                        <a:pt x="1700945" y="651649"/>
                        <a:pt x="1657102" y="639691"/>
                        <a:pt x="1764631" y="655052"/>
                      </a:cubicBezTo>
                      <a:cubicBezTo>
                        <a:pt x="1882075" y="615906"/>
                        <a:pt x="1824102" y="649549"/>
                        <a:pt x="1791368" y="387684"/>
                      </a:cubicBezTo>
                      <a:cubicBezTo>
                        <a:pt x="1788391" y="363872"/>
                        <a:pt x="1775363" y="342306"/>
                        <a:pt x="1764631" y="320842"/>
                      </a:cubicBezTo>
                      <a:cubicBezTo>
                        <a:pt x="1751044" y="293668"/>
                        <a:pt x="1721442" y="258371"/>
                        <a:pt x="1697789" y="240631"/>
                      </a:cubicBezTo>
                      <a:cubicBezTo>
                        <a:pt x="1677002" y="225041"/>
                        <a:pt x="1653228" y="213894"/>
                        <a:pt x="1630947" y="200526"/>
                      </a:cubicBezTo>
                      <a:cubicBezTo>
                        <a:pt x="1568561" y="204982"/>
                        <a:pt x="1504466" y="198725"/>
                        <a:pt x="1443789" y="213894"/>
                      </a:cubicBezTo>
                      <a:cubicBezTo>
                        <a:pt x="1428202" y="217791"/>
                        <a:pt x="1425023" y="240050"/>
                        <a:pt x="1417052" y="254000"/>
                      </a:cubicBezTo>
                      <a:cubicBezTo>
                        <a:pt x="1400050" y="283754"/>
                        <a:pt x="1385279" y="314253"/>
                        <a:pt x="1376947" y="347579"/>
                      </a:cubicBezTo>
                      <a:cubicBezTo>
                        <a:pt x="1371436" y="369622"/>
                        <a:pt x="1368035" y="392140"/>
                        <a:pt x="1363579" y="414421"/>
                      </a:cubicBezTo>
                      <a:cubicBezTo>
                        <a:pt x="1394418" y="650857"/>
                        <a:pt x="1344288" y="659282"/>
                        <a:pt x="1443789" y="775368"/>
                      </a:cubicBezTo>
                      <a:cubicBezTo>
                        <a:pt x="1456093" y="789722"/>
                        <a:pt x="1469370" y="803370"/>
                        <a:pt x="1483894" y="815473"/>
                      </a:cubicBezTo>
                      <a:cubicBezTo>
                        <a:pt x="1496237" y="825759"/>
                        <a:pt x="1508611" y="837593"/>
                        <a:pt x="1524000" y="842210"/>
                      </a:cubicBezTo>
                      <a:cubicBezTo>
                        <a:pt x="1554181" y="851264"/>
                        <a:pt x="1586386" y="851123"/>
                        <a:pt x="1617579" y="855579"/>
                      </a:cubicBezTo>
                      <a:cubicBezTo>
                        <a:pt x="1639860" y="851123"/>
                        <a:pt x="1675193" y="862974"/>
                        <a:pt x="1684421" y="842210"/>
                      </a:cubicBezTo>
                      <a:cubicBezTo>
                        <a:pt x="1724690" y="751604"/>
                        <a:pt x="1676066" y="740754"/>
                        <a:pt x="1630947" y="708526"/>
                      </a:cubicBezTo>
                      <a:cubicBezTo>
                        <a:pt x="1612816" y="695576"/>
                        <a:pt x="1595298" y="681789"/>
                        <a:pt x="1577473" y="668421"/>
                      </a:cubicBezTo>
                      <a:lnTo>
                        <a:pt x="1350210" y="681789"/>
                      </a:lnTo>
                      <a:cubicBezTo>
                        <a:pt x="1325322" y="689255"/>
                        <a:pt x="1322547" y="725820"/>
                        <a:pt x="1310105" y="748631"/>
                      </a:cubicBezTo>
                      <a:cubicBezTo>
                        <a:pt x="1295791" y="774874"/>
                        <a:pt x="1281102" y="801087"/>
                        <a:pt x="1270000" y="828842"/>
                      </a:cubicBezTo>
                      <a:cubicBezTo>
                        <a:pt x="1262446" y="847728"/>
                        <a:pt x="1246228" y="934334"/>
                        <a:pt x="1243263" y="949157"/>
                      </a:cubicBezTo>
                      <a:cubicBezTo>
                        <a:pt x="1247719" y="1065017"/>
                        <a:pt x="1241793" y="1181744"/>
                        <a:pt x="1256631" y="1296736"/>
                      </a:cubicBezTo>
                      <a:cubicBezTo>
                        <a:pt x="1259956" y="1322506"/>
                        <a:pt x="1280784" y="1343069"/>
                        <a:pt x="1296737" y="1363579"/>
                      </a:cubicBezTo>
                      <a:cubicBezTo>
                        <a:pt x="1327205" y="1402752"/>
                        <a:pt x="1356992" y="1428225"/>
                        <a:pt x="1403684" y="1443789"/>
                      </a:cubicBezTo>
                      <a:cubicBezTo>
                        <a:pt x="1425240" y="1450974"/>
                        <a:pt x="1448245" y="1452701"/>
                        <a:pt x="1470526" y="1457157"/>
                      </a:cubicBezTo>
                      <a:cubicBezTo>
                        <a:pt x="1488351" y="1466069"/>
                        <a:pt x="1504546" y="1488217"/>
                        <a:pt x="1524000" y="1483894"/>
                      </a:cubicBezTo>
                      <a:cubicBezTo>
                        <a:pt x="1664770" y="1452613"/>
                        <a:pt x="1571602" y="1233902"/>
                        <a:pt x="1564105" y="1176421"/>
                      </a:cubicBezTo>
                      <a:cubicBezTo>
                        <a:pt x="1561729" y="1158202"/>
                        <a:pt x="1562499" y="1137062"/>
                        <a:pt x="1550737" y="1122947"/>
                      </a:cubicBezTo>
                      <a:cubicBezTo>
                        <a:pt x="1537979" y="1107637"/>
                        <a:pt x="1515088" y="1105122"/>
                        <a:pt x="1497263" y="1096210"/>
                      </a:cubicBezTo>
                      <a:cubicBezTo>
                        <a:pt x="1403684" y="1100666"/>
                        <a:pt x="1308131" y="1089949"/>
                        <a:pt x="1216526" y="1109579"/>
                      </a:cubicBezTo>
                      <a:cubicBezTo>
                        <a:pt x="1179044" y="1117611"/>
                        <a:pt x="1155817" y="1156699"/>
                        <a:pt x="1122947" y="1176421"/>
                      </a:cubicBezTo>
                      <a:cubicBezTo>
                        <a:pt x="1025780" y="1234721"/>
                        <a:pt x="1021851" y="1210675"/>
                        <a:pt x="949158" y="1283368"/>
                      </a:cubicBezTo>
                      <a:cubicBezTo>
                        <a:pt x="937797" y="1294729"/>
                        <a:pt x="931333" y="1310105"/>
                        <a:pt x="922421" y="1323473"/>
                      </a:cubicBezTo>
                      <a:cubicBezTo>
                        <a:pt x="896167" y="1454737"/>
                        <a:pt x="888337" y="1459970"/>
                        <a:pt x="935789" y="1657684"/>
                      </a:cubicBezTo>
                      <a:cubicBezTo>
                        <a:pt x="942448" y="1685429"/>
                        <a:pt x="969982" y="1703493"/>
                        <a:pt x="989263" y="1724526"/>
                      </a:cubicBezTo>
                      <a:cubicBezTo>
                        <a:pt x="1052510" y="1793522"/>
                        <a:pt x="1067614" y="1824325"/>
                        <a:pt x="1149684" y="1844842"/>
                      </a:cubicBezTo>
                      <a:cubicBezTo>
                        <a:pt x="1180253" y="1852484"/>
                        <a:pt x="1212070" y="1853754"/>
                        <a:pt x="1243263" y="1858210"/>
                      </a:cubicBezTo>
                      <a:cubicBezTo>
                        <a:pt x="1305649" y="1849298"/>
                        <a:pt x="1374055" y="1859656"/>
                        <a:pt x="1430421" y="1831473"/>
                      </a:cubicBezTo>
                      <a:cubicBezTo>
                        <a:pt x="1471002" y="1811183"/>
                        <a:pt x="1500200" y="1680825"/>
                        <a:pt x="1510631" y="1644315"/>
                      </a:cubicBezTo>
                      <a:cubicBezTo>
                        <a:pt x="1505937" y="1569216"/>
                        <a:pt x="1545168" y="1439209"/>
                        <a:pt x="1457158" y="1390315"/>
                      </a:cubicBezTo>
                      <a:cubicBezTo>
                        <a:pt x="1432521" y="1376628"/>
                        <a:pt x="1404289" y="1370414"/>
                        <a:pt x="1376947" y="1363579"/>
                      </a:cubicBezTo>
                      <a:cubicBezTo>
                        <a:pt x="1350651" y="1357005"/>
                        <a:pt x="1323474" y="1354666"/>
                        <a:pt x="1296737" y="1350210"/>
                      </a:cubicBezTo>
                      <a:cubicBezTo>
                        <a:pt x="1247719" y="1359122"/>
                        <a:pt x="1196333" y="1359454"/>
                        <a:pt x="1149684" y="1376947"/>
                      </a:cubicBezTo>
                      <a:cubicBezTo>
                        <a:pt x="1122967" y="1386966"/>
                        <a:pt x="1098392" y="1406498"/>
                        <a:pt x="1082842" y="1430421"/>
                      </a:cubicBezTo>
                      <a:cubicBezTo>
                        <a:pt x="1045397" y="1488028"/>
                        <a:pt x="950729" y="1690246"/>
                        <a:pt x="922421" y="1778000"/>
                      </a:cubicBezTo>
                      <a:cubicBezTo>
                        <a:pt x="892543" y="1870623"/>
                        <a:pt x="842210" y="2058736"/>
                        <a:pt x="842210" y="2058736"/>
                      </a:cubicBezTo>
                      <a:cubicBezTo>
                        <a:pt x="822470" y="2295621"/>
                        <a:pt x="806551" y="2415145"/>
                        <a:pt x="842210" y="2700421"/>
                      </a:cubicBezTo>
                      <a:cubicBezTo>
                        <a:pt x="845337" y="2725434"/>
                        <a:pt x="876844" y="2737147"/>
                        <a:pt x="895684" y="2753894"/>
                      </a:cubicBezTo>
                      <a:cubicBezTo>
                        <a:pt x="917010" y="2772850"/>
                        <a:pt x="937583" y="2793511"/>
                        <a:pt x="962526" y="2807368"/>
                      </a:cubicBezTo>
                      <a:cubicBezTo>
                        <a:pt x="978587" y="2816291"/>
                        <a:pt x="998334" y="2815688"/>
                        <a:pt x="1016000" y="2820736"/>
                      </a:cubicBezTo>
                      <a:cubicBezTo>
                        <a:pt x="1029549" y="2824607"/>
                        <a:pt x="1042737" y="2829649"/>
                        <a:pt x="1056105" y="2834105"/>
                      </a:cubicBezTo>
                      <a:cubicBezTo>
                        <a:pt x="1082842" y="2825193"/>
                        <a:pt x="1115106" y="2825927"/>
                        <a:pt x="1136316" y="2807368"/>
                      </a:cubicBezTo>
                      <a:cubicBezTo>
                        <a:pt x="1154375" y="2791566"/>
                        <a:pt x="1162347" y="2764513"/>
                        <a:pt x="1163052" y="2740526"/>
                      </a:cubicBezTo>
                      <a:cubicBezTo>
                        <a:pt x="1164711" y="2684133"/>
                        <a:pt x="1205089" y="2414367"/>
                        <a:pt x="1122947" y="2299368"/>
                      </a:cubicBezTo>
                      <a:cubicBezTo>
                        <a:pt x="1111958" y="2283984"/>
                        <a:pt x="1099257" y="2268643"/>
                        <a:pt x="1082842" y="2259263"/>
                      </a:cubicBezTo>
                      <a:cubicBezTo>
                        <a:pt x="1066416" y="2249877"/>
                        <a:pt x="954042" y="2233340"/>
                        <a:pt x="949158" y="2232526"/>
                      </a:cubicBezTo>
                      <a:cubicBezTo>
                        <a:pt x="803586" y="2248701"/>
                        <a:pt x="623744" y="2192593"/>
                        <a:pt x="534737" y="2326105"/>
                      </a:cubicBezTo>
                      <a:cubicBezTo>
                        <a:pt x="521426" y="2346072"/>
                        <a:pt x="515589" y="2370181"/>
                        <a:pt x="508000" y="2392947"/>
                      </a:cubicBezTo>
                      <a:cubicBezTo>
                        <a:pt x="502190" y="2410377"/>
                        <a:pt x="499087" y="2428596"/>
                        <a:pt x="494631" y="2446421"/>
                      </a:cubicBezTo>
                      <a:cubicBezTo>
                        <a:pt x="508000" y="2548912"/>
                        <a:pt x="509669" y="2653621"/>
                        <a:pt x="534737" y="2753894"/>
                      </a:cubicBezTo>
                      <a:cubicBezTo>
                        <a:pt x="541657" y="2781575"/>
                        <a:pt x="568034" y="2800560"/>
                        <a:pt x="588210" y="2820736"/>
                      </a:cubicBezTo>
                      <a:cubicBezTo>
                        <a:pt x="593541" y="2826067"/>
                        <a:pt x="705955" y="2924770"/>
                        <a:pt x="735263" y="2941052"/>
                      </a:cubicBezTo>
                      <a:cubicBezTo>
                        <a:pt x="776453" y="2963935"/>
                        <a:pt x="811526" y="2970144"/>
                        <a:pt x="855579" y="2981157"/>
                      </a:cubicBezTo>
                      <a:cubicBezTo>
                        <a:pt x="882316" y="2976701"/>
                        <a:pt x="912804" y="2982155"/>
                        <a:pt x="935789" y="2967789"/>
                      </a:cubicBezTo>
                      <a:cubicBezTo>
                        <a:pt x="952688" y="2957227"/>
                        <a:pt x="952639" y="2931618"/>
                        <a:pt x="962526" y="2914315"/>
                      </a:cubicBezTo>
                      <a:cubicBezTo>
                        <a:pt x="1038109" y="2782046"/>
                        <a:pt x="935203" y="2982331"/>
                        <a:pt x="1016000" y="2820736"/>
                      </a:cubicBezTo>
                      <a:cubicBezTo>
                        <a:pt x="1036088" y="2740381"/>
                        <a:pt x="1047197" y="2727169"/>
                        <a:pt x="1002631" y="2620210"/>
                      </a:cubicBezTo>
                      <a:cubicBezTo>
                        <a:pt x="997211" y="2607203"/>
                        <a:pt x="975894" y="2611298"/>
                        <a:pt x="962526" y="2606842"/>
                      </a:cubicBezTo>
                      <a:cubicBezTo>
                        <a:pt x="891228" y="2633579"/>
                        <a:pt x="809866" y="2641791"/>
                        <a:pt x="748631" y="2687052"/>
                      </a:cubicBezTo>
                      <a:cubicBezTo>
                        <a:pt x="701907" y="2721587"/>
                        <a:pt x="682171" y="2782721"/>
                        <a:pt x="655052" y="2834105"/>
                      </a:cubicBezTo>
                      <a:cubicBezTo>
                        <a:pt x="487287" y="3151976"/>
                        <a:pt x="517238" y="3077885"/>
                        <a:pt x="454526" y="3328736"/>
                      </a:cubicBezTo>
                      <a:cubicBezTo>
                        <a:pt x="430263" y="3692689"/>
                        <a:pt x="460738" y="3506095"/>
                        <a:pt x="374316" y="3208421"/>
                      </a:cubicBezTo>
                      <a:cubicBezTo>
                        <a:pt x="355899" y="3144986"/>
                        <a:pt x="301788" y="3089814"/>
                        <a:pt x="254000" y="3048000"/>
                      </a:cubicBezTo>
                      <a:cubicBezTo>
                        <a:pt x="241908" y="3037420"/>
                        <a:pt x="227263" y="3030175"/>
                        <a:pt x="213894" y="3021263"/>
                      </a:cubicBezTo>
                      <a:cubicBezTo>
                        <a:pt x="160420" y="3030175"/>
                        <a:pt x="101204" y="3022298"/>
                        <a:pt x="53473" y="3048000"/>
                      </a:cubicBezTo>
                      <a:cubicBezTo>
                        <a:pt x="33467" y="3058772"/>
                        <a:pt x="46634" y="3093078"/>
                        <a:pt x="40105" y="3114842"/>
                      </a:cubicBezTo>
                      <a:cubicBezTo>
                        <a:pt x="33210" y="3137827"/>
                        <a:pt x="21794" y="3159215"/>
                        <a:pt x="13368" y="3181684"/>
                      </a:cubicBezTo>
                      <a:cubicBezTo>
                        <a:pt x="8420" y="3194878"/>
                        <a:pt x="4456" y="3208421"/>
                        <a:pt x="0" y="3221789"/>
                      </a:cubicBezTo>
                      <a:cubicBezTo>
                        <a:pt x="13368" y="3257438"/>
                        <a:pt x="14635" y="3300437"/>
                        <a:pt x="40105" y="3328736"/>
                      </a:cubicBezTo>
                      <a:cubicBezTo>
                        <a:pt x="58959" y="3349684"/>
                        <a:pt x="94049" y="3345258"/>
                        <a:pt x="120316" y="3355473"/>
                      </a:cubicBezTo>
                      <a:cubicBezTo>
                        <a:pt x="174307" y="3376469"/>
                        <a:pt x="223595" y="3412791"/>
                        <a:pt x="280737" y="3422315"/>
                      </a:cubicBezTo>
                      <a:cubicBezTo>
                        <a:pt x="392028" y="3440864"/>
                        <a:pt x="334114" y="3431851"/>
                        <a:pt x="454526" y="3449052"/>
                      </a:cubicBezTo>
                      <a:cubicBezTo>
                        <a:pt x="525824" y="3444596"/>
                        <a:pt x="598040" y="3447924"/>
                        <a:pt x="668421" y="3435684"/>
                      </a:cubicBezTo>
                      <a:cubicBezTo>
                        <a:pt x="757547" y="3420184"/>
                        <a:pt x="751220" y="3394025"/>
                        <a:pt x="815473" y="3355473"/>
                      </a:cubicBezTo>
                      <a:cubicBezTo>
                        <a:pt x="841106" y="3340093"/>
                        <a:pt x="868947" y="3328736"/>
                        <a:pt x="895684" y="3315368"/>
                      </a:cubicBezTo>
                      <a:cubicBezTo>
                        <a:pt x="909052" y="3302000"/>
                        <a:pt x="924182" y="3290186"/>
                        <a:pt x="935789" y="3275263"/>
                      </a:cubicBezTo>
                      <a:cubicBezTo>
                        <a:pt x="955517" y="3249898"/>
                        <a:pt x="989263" y="3195052"/>
                        <a:pt x="989263" y="3195052"/>
                      </a:cubicBezTo>
                      <a:cubicBezTo>
                        <a:pt x="984807" y="3172771"/>
                        <a:pt x="988093" y="3147380"/>
                        <a:pt x="975894" y="3128210"/>
                      </a:cubicBezTo>
                      <a:cubicBezTo>
                        <a:pt x="927339" y="3051910"/>
                        <a:pt x="916044" y="3054787"/>
                        <a:pt x="855579" y="3034631"/>
                      </a:cubicBezTo>
                      <a:cubicBezTo>
                        <a:pt x="815474" y="3043543"/>
                        <a:pt x="770252" y="3039836"/>
                        <a:pt x="735263" y="3061368"/>
                      </a:cubicBezTo>
                      <a:cubicBezTo>
                        <a:pt x="707896" y="3078209"/>
                        <a:pt x="681789" y="3141579"/>
                        <a:pt x="681789" y="3141579"/>
                      </a:cubicBezTo>
                      <a:cubicBezTo>
                        <a:pt x="664758" y="3243767"/>
                        <a:pt x="668421" y="3194684"/>
                        <a:pt x="668421" y="3288631"/>
                      </a:cubicBezTo>
                    </a:path>
                  </a:pathLst>
                </a:custGeom>
                <a:noFill/>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00"/>
                    </a:solidFill>
                  </a:endParaRPr>
                </a:p>
              </p:txBody>
            </p:sp>
            <p:grpSp>
              <p:nvGrpSpPr>
                <p:cNvPr id="11" name="Group 10"/>
                <p:cNvGrpSpPr/>
                <p:nvPr/>
              </p:nvGrpSpPr>
              <p:grpSpPr>
                <a:xfrm>
                  <a:off x="4277895" y="1483895"/>
                  <a:ext cx="4332169" cy="4172243"/>
                  <a:chOff x="4277895" y="1483895"/>
                  <a:chExt cx="4332169" cy="4172243"/>
                </a:xfrm>
              </p:grpSpPr>
              <p:sp>
                <p:nvSpPr>
                  <p:cNvPr id="5" name="Freeform 4"/>
                  <p:cNvSpPr/>
                  <p:nvPr/>
                </p:nvSpPr>
                <p:spPr>
                  <a:xfrm>
                    <a:off x="4277895" y="1764632"/>
                    <a:ext cx="2152316" cy="3529418"/>
                  </a:xfrm>
                  <a:custGeom>
                    <a:avLst/>
                    <a:gdLst>
                      <a:gd name="connsiteX0" fmla="*/ 2152316 w 2152316"/>
                      <a:gd name="connsiteY0" fmla="*/ 53473 h 3529418"/>
                      <a:gd name="connsiteX1" fmla="*/ 2018631 w 2152316"/>
                      <a:gd name="connsiteY1" fmla="*/ 26736 h 3529418"/>
                      <a:gd name="connsiteX2" fmla="*/ 1965158 w 2152316"/>
                      <a:gd name="connsiteY2" fmla="*/ 0 h 3529418"/>
                      <a:gd name="connsiteX3" fmla="*/ 1884947 w 2152316"/>
                      <a:gd name="connsiteY3" fmla="*/ 53473 h 3529418"/>
                      <a:gd name="connsiteX4" fmla="*/ 1925052 w 2152316"/>
                      <a:gd name="connsiteY4" fmla="*/ 227263 h 3529418"/>
                      <a:gd name="connsiteX5" fmla="*/ 1965158 w 2152316"/>
                      <a:gd name="connsiteY5" fmla="*/ 240631 h 3529418"/>
                      <a:gd name="connsiteX6" fmla="*/ 1978526 w 2152316"/>
                      <a:gd name="connsiteY6" fmla="*/ 93579 h 3529418"/>
                      <a:gd name="connsiteX7" fmla="*/ 1925052 w 2152316"/>
                      <a:gd name="connsiteY7" fmla="*/ 80210 h 3529418"/>
                      <a:gd name="connsiteX8" fmla="*/ 1884947 w 2152316"/>
                      <a:gd name="connsiteY8" fmla="*/ 66842 h 3529418"/>
                      <a:gd name="connsiteX9" fmla="*/ 1564105 w 2152316"/>
                      <a:gd name="connsiteY9" fmla="*/ 93579 h 3529418"/>
                      <a:gd name="connsiteX10" fmla="*/ 1524000 w 2152316"/>
                      <a:gd name="connsiteY10" fmla="*/ 106947 h 3529418"/>
                      <a:gd name="connsiteX11" fmla="*/ 1457158 w 2152316"/>
                      <a:gd name="connsiteY11" fmla="*/ 200526 h 3529418"/>
                      <a:gd name="connsiteX12" fmla="*/ 1483894 w 2152316"/>
                      <a:gd name="connsiteY12" fmla="*/ 508000 h 3529418"/>
                      <a:gd name="connsiteX13" fmla="*/ 1590842 w 2152316"/>
                      <a:gd name="connsiteY13" fmla="*/ 601579 h 3529418"/>
                      <a:gd name="connsiteX14" fmla="*/ 1630947 w 2152316"/>
                      <a:gd name="connsiteY14" fmla="*/ 628315 h 3529418"/>
                      <a:gd name="connsiteX15" fmla="*/ 1764631 w 2152316"/>
                      <a:gd name="connsiteY15" fmla="*/ 655052 h 3529418"/>
                      <a:gd name="connsiteX16" fmla="*/ 1791368 w 2152316"/>
                      <a:gd name="connsiteY16" fmla="*/ 387684 h 3529418"/>
                      <a:gd name="connsiteX17" fmla="*/ 1764631 w 2152316"/>
                      <a:gd name="connsiteY17" fmla="*/ 320842 h 3529418"/>
                      <a:gd name="connsiteX18" fmla="*/ 1697789 w 2152316"/>
                      <a:gd name="connsiteY18" fmla="*/ 240631 h 3529418"/>
                      <a:gd name="connsiteX19" fmla="*/ 1630947 w 2152316"/>
                      <a:gd name="connsiteY19" fmla="*/ 200526 h 3529418"/>
                      <a:gd name="connsiteX20" fmla="*/ 1443789 w 2152316"/>
                      <a:gd name="connsiteY20" fmla="*/ 213894 h 3529418"/>
                      <a:gd name="connsiteX21" fmla="*/ 1417052 w 2152316"/>
                      <a:gd name="connsiteY21" fmla="*/ 254000 h 3529418"/>
                      <a:gd name="connsiteX22" fmla="*/ 1376947 w 2152316"/>
                      <a:gd name="connsiteY22" fmla="*/ 347579 h 3529418"/>
                      <a:gd name="connsiteX23" fmla="*/ 1363579 w 2152316"/>
                      <a:gd name="connsiteY23" fmla="*/ 414421 h 3529418"/>
                      <a:gd name="connsiteX24" fmla="*/ 1443789 w 2152316"/>
                      <a:gd name="connsiteY24" fmla="*/ 775368 h 3529418"/>
                      <a:gd name="connsiteX25" fmla="*/ 1483894 w 2152316"/>
                      <a:gd name="connsiteY25" fmla="*/ 815473 h 3529418"/>
                      <a:gd name="connsiteX26" fmla="*/ 1524000 w 2152316"/>
                      <a:gd name="connsiteY26" fmla="*/ 842210 h 3529418"/>
                      <a:gd name="connsiteX27" fmla="*/ 1617579 w 2152316"/>
                      <a:gd name="connsiteY27" fmla="*/ 855579 h 3529418"/>
                      <a:gd name="connsiteX28" fmla="*/ 1684421 w 2152316"/>
                      <a:gd name="connsiteY28" fmla="*/ 842210 h 3529418"/>
                      <a:gd name="connsiteX29" fmla="*/ 1630947 w 2152316"/>
                      <a:gd name="connsiteY29" fmla="*/ 708526 h 3529418"/>
                      <a:gd name="connsiteX30" fmla="*/ 1577473 w 2152316"/>
                      <a:gd name="connsiteY30" fmla="*/ 668421 h 3529418"/>
                      <a:gd name="connsiteX31" fmla="*/ 1350210 w 2152316"/>
                      <a:gd name="connsiteY31" fmla="*/ 681789 h 3529418"/>
                      <a:gd name="connsiteX32" fmla="*/ 1310105 w 2152316"/>
                      <a:gd name="connsiteY32" fmla="*/ 748631 h 3529418"/>
                      <a:gd name="connsiteX33" fmla="*/ 1270000 w 2152316"/>
                      <a:gd name="connsiteY33" fmla="*/ 828842 h 3529418"/>
                      <a:gd name="connsiteX34" fmla="*/ 1243263 w 2152316"/>
                      <a:gd name="connsiteY34" fmla="*/ 949157 h 3529418"/>
                      <a:gd name="connsiteX35" fmla="*/ 1256631 w 2152316"/>
                      <a:gd name="connsiteY35" fmla="*/ 1296736 h 3529418"/>
                      <a:gd name="connsiteX36" fmla="*/ 1296737 w 2152316"/>
                      <a:gd name="connsiteY36" fmla="*/ 1363579 h 3529418"/>
                      <a:gd name="connsiteX37" fmla="*/ 1403684 w 2152316"/>
                      <a:gd name="connsiteY37" fmla="*/ 1443789 h 3529418"/>
                      <a:gd name="connsiteX38" fmla="*/ 1470526 w 2152316"/>
                      <a:gd name="connsiteY38" fmla="*/ 1457157 h 3529418"/>
                      <a:gd name="connsiteX39" fmla="*/ 1524000 w 2152316"/>
                      <a:gd name="connsiteY39" fmla="*/ 1483894 h 3529418"/>
                      <a:gd name="connsiteX40" fmla="*/ 1564105 w 2152316"/>
                      <a:gd name="connsiteY40" fmla="*/ 1176421 h 3529418"/>
                      <a:gd name="connsiteX41" fmla="*/ 1550737 w 2152316"/>
                      <a:gd name="connsiteY41" fmla="*/ 1122947 h 3529418"/>
                      <a:gd name="connsiteX42" fmla="*/ 1497263 w 2152316"/>
                      <a:gd name="connsiteY42" fmla="*/ 1096210 h 3529418"/>
                      <a:gd name="connsiteX43" fmla="*/ 1216526 w 2152316"/>
                      <a:gd name="connsiteY43" fmla="*/ 1109579 h 3529418"/>
                      <a:gd name="connsiteX44" fmla="*/ 1122947 w 2152316"/>
                      <a:gd name="connsiteY44" fmla="*/ 1176421 h 3529418"/>
                      <a:gd name="connsiteX45" fmla="*/ 949158 w 2152316"/>
                      <a:gd name="connsiteY45" fmla="*/ 1283368 h 3529418"/>
                      <a:gd name="connsiteX46" fmla="*/ 922421 w 2152316"/>
                      <a:gd name="connsiteY46" fmla="*/ 1323473 h 3529418"/>
                      <a:gd name="connsiteX47" fmla="*/ 935789 w 2152316"/>
                      <a:gd name="connsiteY47" fmla="*/ 1657684 h 3529418"/>
                      <a:gd name="connsiteX48" fmla="*/ 989263 w 2152316"/>
                      <a:gd name="connsiteY48" fmla="*/ 1724526 h 3529418"/>
                      <a:gd name="connsiteX49" fmla="*/ 1149684 w 2152316"/>
                      <a:gd name="connsiteY49" fmla="*/ 1844842 h 3529418"/>
                      <a:gd name="connsiteX50" fmla="*/ 1243263 w 2152316"/>
                      <a:gd name="connsiteY50" fmla="*/ 1858210 h 3529418"/>
                      <a:gd name="connsiteX51" fmla="*/ 1430421 w 2152316"/>
                      <a:gd name="connsiteY51" fmla="*/ 1831473 h 3529418"/>
                      <a:gd name="connsiteX52" fmla="*/ 1510631 w 2152316"/>
                      <a:gd name="connsiteY52" fmla="*/ 1644315 h 3529418"/>
                      <a:gd name="connsiteX53" fmla="*/ 1457158 w 2152316"/>
                      <a:gd name="connsiteY53" fmla="*/ 1390315 h 3529418"/>
                      <a:gd name="connsiteX54" fmla="*/ 1376947 w 2152316"/>
                      <a:gd name="connsiteY54" fmla="*/ 1363579 h 3529418"/>
                      <a:gd name="connsiteX55" fmla="*/ 1296737 w 2152316"/>
                      <a:gd name="connsiteY55" fmla="*/ 1350210 h 3529418"/>
                      <a:gd name="connsiteX56" fmla="*/ 1149684 w 2152316"/>
                      <a:gd name="connsiteY56" fmla="*/ 1376947 h 3529418"/>
                      <a:gd name="connsiteX57" fmla="*/ 1082842 w 2152316"/>
                      <a:gd name="connsiteY57" fmla="*/ 1430421 h 3529418"/>
                      <a:gd name="connsiteX58" fmla="*/ 922421 w 2152316"/>
                      <a:gd name="connsiteY58" fmla="*/ 1778000 h 3529418"/>
                      <a:gd name="connsiteX59" fmla="*/ 842210 w 2152316"/>
                      <a:gd name="connsiteY59" fmla="*/ 2058736 h 3529418"/>
                      <a:gd name="connsiteX60" fmla="*/ 842210 w 2152316"/>
                      <a:gd name="connsiteY60" fmla="*/ 2700421 h 3529418"/>
                      <a:gd name="connsiteX61" fmla="*/ 895684 w 2152316"/>
                      <a:gd name="connsiteY61" fmla="*/ 2753894 h 3529418"/>
                      <a:gd name="connsiteX62" fmla="*/ 962526 w 2152316"/>
                      <a:gd name="connsiteY62" fmla="*/ 2807368 h 3529418"/>
                      <a:gd name="connsiteX63" fmla="*/ 1016000 w 2152316"/>
                      <a:gd name="connsiteY63" fmla="*/ 2820736 h 3529418"/>
                      <a:gd name="connsiteX64" fmla="*/ 1056105 w 2152316"/>
                      <a:gd name="connsiteY64" fmla="*/ 2834105 h 3529418"/>
                      <a:gd name="connsiteX65" fmla="*/ 1136316 w 2152316"/>
                      <a:gd name="connsiteY65" fmla="*/ 2807368 h 3529418"/>
                      <a:gd name="connsiteX66" fmla="*/ 1163052 w 2152316"/>
                      <a:gd name="connsiteY66" fmla="*/ 2740526 h 3529418"/>
                      <a:gd name="connsiteX67" fmla="*/ 1122947 w 2152316"/>
                      <a:gd name="connsiteY67" fmla="*/ 2299368 h 3529418"/>
                      <a:gd name="connsiteX68" fmla="*/ 1082842 w 2152316"/>
                      <a:gd name="connsiteY68" fmla="*/ 2259263 h 3529418"/>
                      <a:gd name="connsiteX69" fmla="*/ 949158 w 2152316"/>
                      <a:gd name="connsiteY69" fmla="*/ 2232526 h 3529418"/>
                      <a:gd name="connsiteX70" fmla="*/ 534737 w 2152316"/>
                      <a:gd name="connsiteY70" fmla="*/ 2326105 h 3529418"/>
                      <a:gd name="connsiteX71" fmla="*/ 508000 w 2152316"/>
                      <a:gd name="connsiteY71" fmla="*/ 2392947 h 3529418"/>
                      <a:gd name="connsiteX72" fmla="*/ 494631 w 2152316"/>
                      <a:gd name="connsiteY72" fmla="*/ 2446421 h 3529418"/>
                      <a:gd name="connsiteX73" fmla="*/ 534737 w 2152316"/>
                      <a:gd name="connsiteY73" fmla="*/ 2753894 h 3529418"/>
                      <a:gd name="connsiteX74" fmla="*/ 588210 w 2152316"/>
                      <a:gd name="connsiteY74" fmla="*/ 2820736 h 3529418"/>
                      <a:gd name="connsiteX75" fmla="*/ 735263 w 2152316"/>
                      <a:gd name="connsiteY75" fmla="*/ 2941052 h 3529418"/>
                      <a:gd name="connsiteX76" fmla="*/ 855579 w 2152316"/>
                      <a:gd name="connsiteY76" fmla="*/ 2981157 h 3529418"/>
                      <a:gd name="connsiteX77" fmla="*/ 935789 w 2152316"/>
                      <a:gd name="connsiteY77" fmla="*/ 2967789 h 3529418"/>
                      <a:gd name="connsiteX78" fmla="*/ 962526 w 2152316"/>
                      <a:gd name="connsiteY78" fmla="*/ 2914315 h 3529418"/>
                      <a:gd name="connsiteX79" fmla="*/ 1016000 w 2152316"/>
                      <a:gd name="connsiteY79" fmla="*/ 2820736 h 3529418"/>
                      <a:gd name="connsiteX80" fmla="*/ 1002631 w 2152316"/>
                      <a:gd name="connsiteY80" fmla="*/ 2620210 h 3529418"/>
                      <a:gd name="connsiteX81" fmla="*/ 962526 w 2152316"/>
                      <a:gd name="connsiteY81" fmla="*/ 2606842 h 3529418"/>
                      <a:gd name="connsiteX82" fmla="*/ 748631 w 2152316"/>
                      <a:gd name="connsiteY82" fmla="*/ 2687052 h 3529418"/>
                      <a:gd name="connsiteX83" fmla="*/ 655052 w 2152316"/>
                      <a:gd name="connsiteY83" fmla="*/ 2834105 h 3529418"/>
                      <a:gd name="connsiteX84" fmla="*/ 454526 w 2152316"/>
                      <a:gd name="connsiteY84" fmla="*/ 3328736 h 3529418"/>
                      <a:gd name="connsiteX85" fmla="*/ 374316 w 2152316"/>
                      <a:gd name="connsiteY85" fmla="*/ 3208421 h 3529418"/>
                      <a:gd name="connsiteX86" fmla="*/ 254000 w 2152316"/>
                      <a:gd name="connsiteY86" fmla="*/ 3048000 h 3529418"/>
                      <a:gd name="connsiteX87" fmla="*/ 213894 w 2152316"/>
                      <a:gd name="connsiteY87" fmla="*/ 3021263 h 3529418"/>
                      <a:gd name="connsiteX88" fmla="*/ 53473 w 2152316"/>
                      <a:gd name="connsiteY88" fmla="*/ 3048000 h 3529418"/>
                      <a:gd name="connsiteX89" fmla="*/ 40105 w 2152316"/>
                      <a:gd name="connsiteY89" fmla="*/ 3114842 h 3529418"/>
                      <a:gd name="connsiteX90" fmla="*/ 13368 w 2152316"/>
                      <a:gd name="connsiteY90" fmla="*/ 3181684 h 3529418"/>
                      <a:gd name="connsiteX91" fmla="*/ 0 w 2152316"/>
                      <a:gd name="connsiteY91" fmla="*/ 3221789 h 3529418"/>
                      <a:gd name="connsiteX92" fmla="*/ 40105 w 2152316"/>
                      <a:gd name="connsiteY92" fmla="*/ 3328736 h 3529418"/>
                      <a:gd name="connsiteX93" fmla="*/ 120316 w 2152316"/>
                      <a:gd name="connsiteY93" fmla="*/ 3355473 h 3529418"/>
                      <a:gd name="connsiteX94" fmla="*/ 280737 w 2152316"/>
                      <a:gd name="connsiteY94" fmla="*/ 3422315 h 3529418"/>
                      <a:gd name="connsiteX95" fmla="*/ 454526 w 2152316"/>
                      <a:gd name="connsiteY95" fmla="*/ 3449052 h 3529418"/>
                      <a:gd name="connsiteX96" fmla="*/ 668421 w 2152316"/>
                      <a:gd name="connsiteY96" fmla="*/ 3435684 h 3529418"/>
                      <a:gd name="connsiteX97" fmla="*/ 815473 w 2152316"/>
                      <a:gd name="connsiteY97" fmla="*/ 3355473 h 3529418"/>
                      <a:gd name="connsiteX98" fmla="*/ 895684 w 2152316"/>
                      <a:gd name="connsiteY98" fmla="*/ 3315368 h 3529418"/>
                      <a:gd name="connsiteX99" fmla="*/ 935789 w 2152316"/>
                      <a:gd name="connsiteY99" fmla="*/ 3275263 h 3529418"/>
                      <a:gd name="connsiteX100" fmla="*/ 989263 w 2152316"/>
                      <a:gd name="connsiteY100" fmla="*/ 3195052 h 3529418"/>
                      <a:gd name="connsiteX101" fmla="*/ 975894 w 2152316"/>
                      <a:gd name="connsiteY101" fmla="*/ 3128210 h 3529418"/>
                      <a:gd name="connsiteX102" fmla="*/ 855579 w 2152316"/>
                      <a:gd name="connsiteY102" fmla="*/ 3034631 h 3529418"/>
                      <a:gd name="connsiteX103" fmla="*/ 735263 w 2152316"/>
                      <a:gd name="connsiteY103" fmla="*/ 3061368 h 3529418"/>
                      <a:gd name="connsiteX104" fmla="*/ 681789 w 2152316"/>
                      <a:gd name="connsiteY104" fmla="*/ 3141579 h 3529418"/>
                      <a:gd name="connsiteX105" fmla="*/ 668421 w 2152316"/>
                      <a:gd name="connsiteY105" fmla="*/ 3288631 h 352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152316" h="3529418">
                        <a:moveTo>
                          <a:pt x="2152316" y="53473"/>
                        </a:moveTo>
                        <a:cubicBezTo>
                          <a:pt x="2124584" y="48851"/>
                          <a:pt x="2050544" y="38703"/>
                          <a:pt x="2018631" y="26736"/>
                        </a:cubicBezTo>
                        <a:cubicBezTo>
                          <a:pt x="1999972" y="19739"/>
                          <a:pt x="1982982" y="8912"/>
                          <a:pt x="1965158" y="0"/>
                        </a:cubicBezTo>
                        <a:cubicBezTo>
                          <a:pt x="1940402" y="8252"/>
                          <a:pt x="1890360" y="18288"/>
                          <a:pt x="1884947" y="53473"/>
                        </a:cubicBezTo>
                        <a:cubicBezTo>
                          <a:pt x="1879871" y="86467"/>
                          <a:pt x="1880666" y="191754"/>
                          <a:pt x="1925052" y="227263"/>
                        </a:cubicBezTo>
                        <a:cubicBezTo>
                          <a:pt x="1936056" y="236066"/>
                          <a:pt x="1951789" y="236175"/>
                          <a:pt x="1965158" y="240631"/>
                        </a:cubicBezTo>
                        <a:cubicBezTo>
                          <a:pt x="1990629" y="189687"/>
                          <a:pt x="2018992" y="158324"/>
                          <a:pt x="1978526" y="93579"/>
                        </a:cubicBezTo>
                        <a:cubicBezTo>
                          <a:pt x="1968788" y="77998"/>
                          <a:pt x="1942718" y="85258"/>
                          <a:pt x="1925052" y="80210"/>
                        </a:cubicBezTo>
                        <a:cubicBezTo>
                          <a:pt x="1911503" y="76339"/>
                          <a:pt x="1898315" y="71298"/>
                          <a:pt x="1884947" y="66842"/>
                        </a:cubicBezTo>
                        <a:cubicBezTo>
                          <a:pt x="1778000" y="75754"/>
                          <a:pt x="1670767" y="81728"/>
                          <a:pt x="1564105" y="93579"/>
                        </a:cubicBezTo>
                        <a:cubicBezTo>
                          <a:pt x="1550100" y="95135"/>
                          <a:pt x="1534825" y="97926"/>
                          <a:pt x="1524000" y="106947"/>
                        </a:cubicBezTo>
                        <a:cubicBezTo>
                          <a:pt x="1511560" y="117313"/>
                          <a:pt x="1469352" y="182235"/>
                          <a:pt x="1457158" y="200526"/>
                        </a:cubicBezTo>
                        <a:cubicBezTo>
                          <a:pt x="1466070" y="303017"/>
                          <a:pt x="1468251" y="406318"/>
                          <a:pt x="1483894" y="508000"/>
                        </a:cubicBezTo>
                        <a:cubicBezTo>
                          <a:pt x="1490260" y="549378"/>
                          <a:pt x="1573655" y="590121"/>
                          <a:pt x="1590842" y="601579"/>
                        </a:cubicBezTo>
                        <a:cubicBezTo>
                          <a:pt x="1604210" y="610491"/>
                          <a:pt x="1615705" y="623234"/>
                          <a:pt x="1630947" y="628315"/>
                        </a:cubicBezTo>
                        <a:cubicBezTo>
                          <a:pt x="1700945" y="651649"/>
                          <a:pt x="1657102" y="639691"/>
                          <a:pt x="1764631" y="655052"/>
                        </a:cubicBezTo>
                        <a:cubicBezTo>
                          <a:pt x="1882075" y="615906"/>
                          <a:pt x="1824102" y="649549"/>
                          <a:pt x="1791368" y="387684"/>
                        </a:cubicBezTo>
                        <a:cubicBezTo>
                          <a:pt x="1788391" y="363872"/>
                          <a:pt x="1775363" y="342306"/>
                          <a:pt x="1764631" y="320842"/>
                        </a:cubicBezTo>
                        <a:cubicBezTo>
                          <a:pt x="1751044" y="293668"/>
                          <a:pt x="1721442" y="258371"/>
                          <a:pt x="1697789" y="240631"/>
                        </a:cubicBezTo>
                        <a:cubicBezTo>
                          <a:pt x="1677002" y="225041"/>
                          <a:pt x="1653228" y="213894"/>
                          <a:pt x="1630947" y="200526"/>
                        </a:cubicBezTo>
                        <a:cubicBezTo>
                          <a:pt x="1568561" y="204982"/>
                          <a:pt x="1504466" y="198725"/>
                          <a:pt x="1443789" y="213894"/>
                        </a:cubicBezTo>
                        <a:cubicBezTo>
                          <a:pt x="1428202" y="217791"/>
                          <a:pt x="1425023" y="240050"/>
                          <a:pt x="1417052" y="254000"/>
                        </a:cubicBezTo>
                        <a:cubicBezTo>
                          <a:pt x="1400050" y="283754"/>
                          <a:pt x="1385279" y="314253"/>
                          <a:pt x="1376947" y="347579"/>
                        </a:cubicBezTo>
                        <a:cubicBezTo>
                          <a:pt x="1371436" y="369622"/>
                          <a:pt x="1368035" y="392140"/>
                          <a:pt x="1363579" y="414421"/>
                        </a:cubicBezTo>
                        <a:cubicBezTo>
                          <a:pt x="1394418" y="650857"/>
                          <a:pt x="1344288" y="659282"/>
                          <a:pt x="1443789" y="775368"/>
                        </a:cubicBezTo>
                        <a:cubicBezTo>
                          <a:pt x="1456093" y="789722"/>
                          <a:pt x="1469370" y="803370"/>
                          <a:pt x="1483894" y="815473"/>
                        </a:cubicBezTo>
                        <a:cubicBezTo>
                          <a:pt x="1496237" y="825759"/>
                          <a:pt x="1508611" y="837593"/>
                          <a:pt x="1524000" y="842210"/>
                        </a:cubicBezTo>
                        <a:cubicBezTo>
                          <a:pt x="1554181" y="851264"/>
                          <a:pt x="1586386" y="851123"/>
                          <a:pt x="1617579" y="855579"/>
                        </a:cubicBezTo>
                        <a:cubicBezTo>
                          <a:pt x="1639860" y="851123"/>
                          <a:pt x="1675193" y="862974"/>
                          <a:pt x="1684421" y="842210"/>
                        </a:cubicBezTo>
                        <a:cubicBezTo>
                          <a:pt x="1724690" y="751604"/>
                          <a:pt x="1676066" y="740754"/>
                          <a:pt x="1630947" y="708526"/>
                        </a:cubicBezTo>
                        <a:cubicBezTo>
                          <a:pt x="1612816" y="695576"/>
                          <a:pt x="1595298" y="681789"/>
                          <a:pt x="1577473" y="668421"/>
                        </a:cubicBezTo>
                        <a:lnTo>
                          <a:pt x="1350210" y="681789"/>
                        </a:lnTo>
                        <a:cubicBezTo>
                          <a:pt x="1325322" y="689255"/>
                          <a:pt x="1322547" y="725820"/>
                          <a:pt x="1310105" y="748631"/>
                        </a:cubicBezTo>
                        <a:cubicBezTo>
                          <a:pt x="1295791" y="774874"/>
                          <a:pt x="1281102" y="801087"/>
                          <a:pt x="1270000" y="828842"/>
                        </a:cubicBezTo>
                        <a:cubicBezTo>
                          <a:pt x="1262446" y="847728"/>
                          <a:pt x="1246228" y="934334"/>
                          <a:pt x="1243263" y="949157"/>
                        </a:cubicBezTo>
                        <a:cubicBezTo>
                          <a:pt x="1247719" y="1065017"/>
                          <a:pt x="1241793" y="1181744"/>
                          <a:pt x="1256631" y="1296736"/>
                        </a:cubicBezTo>
                        <a:cubicBezTo>
                          <a:pt x="1259956" y="1322506"/>
                          <a:pt x="1280784" y="1343069"/>
                          <a:pt x="1296737" y="1363579"/>
                        </a:cubicBezTo>
                        <a:cubicBezTo>
                          <a:pt x="1327205" y="1402752"/>
                          <a:pt x="1356992" y="1428225"/>
                          <a:pt x="1403684" y="1443789"/>
                        </a:cubicBezTo>
                        <a:cubicBezTo>
                          <a:pt x="1425240" y="1450974"/>
                          <a:pt x="1448245" y="1452701"/>
                          <a:pt x="1470526" y="1457157"/>
                        </a:cubicBezTo>
                        <a:cubicBezTo>
                          <a:pt x="1488351" y="1466069"/>
                          <a:pt x="1504546" y="1488217"/>
                          <a:pt x="1524000" y="1483894"/>
                        </a:cubicBezTo>
                        <a:cubicBezTo>
                          <a:pt x="1664770" y="1452613"/>
                          <a:pt x="1571602" y="1233902"/>
                          <a:pt x="1564105" y="1176421"/>
                        </a:cubicBezTo>
                        <a:cubicBezTo>
                          <a:pt x="1561729" y="1158202"/>
                          <a:pt x="1562499" y="1137062"/>
                          <a:pt x="1550737" y="1122947"/>
                        </a:cubicBezTo>
                        <a:cubicBezTo>
                          <a:pt x="1537979" y="1107637"/>
                          <a:pt x="1515088" y="1105122"/>
                          <a:pt x="1497263" y="1096210"/>
                        </a:cubicBezTo>
                        <a:cubicBezTo>
                          <a:pt x="1403684" y="1100666"/>
                          <a:pt x="1308131" y="1089949"/>
                          <a:pt x="1216526" y="1109579"/>
                        </a:cubicBezTo>
                        <a:cubicBezTo>
                          <a:pt x="1179044" y="1117611"/>
                          <a:pt x="1155817" y="1156699"/>
                          <a:pt x="1122947" y="1176421"/>
                        </a:cubicBezTo>
                        <a:cubicBezTo>
                          <a:pt x="1025780" y="1234721"/>
                          <a:pt x="1021851" y="1210675"/>
                          <a:pt x="949158" y="1283368"/>
                        </a:cubicBezTo>
                        <a:cubicBezTo>
                          <a:pt x="937797" y="1294729"/>
                          <a:pt x="931333" y="1310105"/>
                          <a:pt x="922421" y="1323473"/>
                        </a:cubicBezTo>
                        <a:cubicBezTo>
                          <a:pt x="896167" y="1454737"/>
                          <a:pt x="888337" y="1459970"/>
                          <a:pt x="935789" y="1657684"/>
                        </a:cubicBezTo>
                        <a:cubicBezTo>
                          <a:pt x="942448" y="1685429"/>
                          <a:pt x="969982" y="1703493"/>
                          <a:pt x="989263" y="1724526"/>
                        </a:cubicBezTo>
                        <a:cubicBezTo>
                          <a:pt x="1052510" y="1793522"/>
                          <a:pt x="1067614" y="1824325"/>
                          <a:pt x="1149684" y="1844842"/>
                        </a:cubicBezTo>
                        <a:cubicBezTo>
                          <a:pt x="1180253" y="1852484"/>
                          <a:pt x="1212070" y="1853754"/>
                          <a:pt x="1243263" y="1858210"/>
                        </a:cubicBezTo>
                        <a:cubicBezTo>
                          <a:pt x="1305649" y="1849298"/>
                          <a:pt x="1374055" y="1859656"/>
                          <a:pt x="1430421" y="1831473"/>
                        </a:cubicBezTo>
                        <a:cubicBezTo>
                          <a:pt x="1471002" y="1811183"/>
                          <a:pt x="1500200" y="1680825"/>
                          <a:pt x="1510631" y="1644315"/>
                        </a:cubicBezTo>
                        <a:cubicBezTo>
                          <a:pt x="1505937" y="1569216"/>
                          <a:pt x="1545168" y="1439209"/>
                          <a:pt x="1457158" y="1390315"/>
                        </a:cubicBezTo>
                        <a:cubicBezTo>
                          <a:pt x="1432521" y="1376628"/>
                          <a:pt x="1404289" y="1370414"/>
                          <a:pt x="1376947" y="1363579"/>
                        </a:cubicBezTo>
                        <a:cubicBezTo>
                          <a:pt x="1350651" y="1357005"/>
                          <a:pt x="1323474" y="1354666"/>
                          <a:pt x="1296737" y="1350210"/>
                        </a:cubicBezTo>
                        <a:cubicBezTo>
                          <a:pt x="1247719" y="1359122"/>
                          <a:pt x="1196333" y="1359454"/>
                          <a:pt x="1149684" y="1376947"/>
                        </a:cubicBezTo>
                        <a:cubicBezTo>
                          <a:pt x="1122967" y="1386966"/>
                          <a:pt x="1098392" y="1406498"/>
                          <a:pt x="1082842" y="1430421"/>
                        </a:cubicBezTo>
                        <a:cubicBezTo>
                          <a:pt x="1045397" y="1488028"/>
                          <a:pt x="950729" y="1690246"/>
                          <a:pt x="922421" y="1778000"/>
                        </a:cubicBezTo>
                        <a:cubicBezTo>
                          <a:pt x="892543" y="1870623"/>
                          <a:pt x="842210" y="2058736"/>
                          <a:pt x="842210" y="2058736"/>
                        </a:cubicBezTo>
                        <a:cubicBezTo>
                          <a:pt x="822470" y="2295621"/>
                          <a:pt x="806551" y="2415145"/>
                          <a:pt x="842210" y="2700421"/>
                        </a:cubicBezTo>
                        <a:cubicBezTo>
                          <a:pt x="845337" y="2725434"/>
                          <a:pt x="876844" y="2737147"/>
                          <a:pt x="895684" y="2753894"/>
                        </a:cubicBezTo>
                        <a:cubicBezTo>
                          <a:pt x="917010" y="2772850"/>
                          <a:pt x="937583" y="2793511"/>
                          <a:pt x="962526" y="2807368"/>
                        </a:cubicBezTo>
                        <a:cubicBezTo>
                          <a:pt x="978587" y="2816291"/>
                          <a:pt x="998334" y="2815688"/>
                          <a:pt x="1016000" y="2820736"/>
                        </a:cubicBezTo>
                        <a:cubicBezTo>
                          <a:pt x="1029549" y="2824607"/>
                          <a:pt x="1042737" y="2829649"/>
                          <a:pt x="1056105" y="2834105"/>
                        </a:cubicBezTo>
                        <a:cubicBezTo>
                          <a:pt x="1082842" y="2825193"/>
                          <a:pt x="1115106" y="2825927"/>
                          <a:pt x="1136316" y="2807368"/>
                        </a:cubicBezTo>
                        <a:cubicBezTo>
                          <a:pt x="1154375" y="2791566"/>
                          <a:pt x="1162347" y="2764513"/>
                          <a:pt x="1163052" y="2740526"/>
                        </a:cubicBezTo>
                        <a:cubicBezTo>
                          <a:pt x="1164711" y="2684133"/>
                          <a:pt x="1205089" y="2414367"/>
                          <a:pt x="1122947" y="2299368"/>
                        </a:cubicBezTo>
                        <a:cubicBezTo>
                          <a:pt x="1111958" y="2283984"/>
                          <a:pt x="1099257" y="2268643"/>
                          <a:pt x="1082842" y="2259263"/>
                        </a:cubicBezTo>
                        <a:cubicBezTo>
                          <a:pt x="1066416" y="2249877"/>
                          <a:pt x="954042" y="2233340"/>
                          <a:pt x="949158" y="2232526"/>
                        </a:cubicBezTo>
                        <a:cubicBezTo>
                          <a:pt x="803586" y="2248701"/>
                          <a:pt x="623744" y="2192593"/>
                          <a:pt x="534737" y="2326105"/>
                        </a:cubicBezTo>
                        <a:cubicBezTo>
                          <a:pt x="521426" y="2346072"/>
                          <a:pt x="515589" y="2370181"/>
                          <a:pt x="508000" y="2392947"/>
                        </a:cubicBezTo>
                        <a:cubicBezTo>
                          <a:pt x="502190" y="2410377"/>
                          <a:pt x="499087" y="2428596"/>
                          <a:pt x="494631" y="2446421"/>
                        </a:cubicBezTo>
                        <a:cubicBezTo>
                          <a:pt x="508000" y="2548912"/>
                          <a:pt x="509669" y="2653621"/>
                          <a:pt x="534737" y="2753894"/>
                        </a:cubicBezTo>
                        <a:cubicBezTo>
                          <a:pt x="541657" y="2781575"/>
                          <a:pt x="568034" y="2800560"/>
                          <a:pt x="588210" y="2820736"/>
                        </a:cubicBezTo>
                        <a:cubicBezTo>
                          <a:pt x="593541" y="2826067"/>
                          <a:pt x="705955" y="2924770"/>
                          <a:pt x="735263" y="2941052"/>
                        </a:cubicBezTo>
                        <a:cubicBezTo>
                          <a:pt x="776453" y="2963935"/>
                          <a:pt x="811526" y="2970144"/>
                          <a:pt x="855579" y="2981157"/>
                        </a:cubicBezTo>
                        <a:cubicBezTo>
                          <a:pt x="882316" y="2976701"/>
                          <a:pt x="912804" y="2982155"/>
                          <a:pt x="935789" y="2967789"/>
                        </a:cubicBezTo>
                        <a:cubicBezTo>
                          <a:pt x="952688" y="2957227"/>
                          <a:pt x="952639" y="2931618"/>
                          <a:pt x="962526" y="2914315"/>
                        </a:cubicBezTo>
                        <a:cubicBezTo>
                          <a:pt x="1038109" y="2782046"/>
                          <a:pt x="935203" y="2982331"/>
                          <a:pt x="1016000" y="2820736"/>
                        </a:cubicBezTo>
                        <a:cubicBezTo>
                          <a:pt x="1036088" y="2740381"/>
                          <a:pt x="1047197" y="2727169"/>
                          <a:pt x="1002631" y="2620210"/>
                        </a:cubicBezTo>
                        <a:cubicBezTo>
                          <a:pt x="997211" y="2607203"/>
                          <a:pt x="975894" y="2611298"/>
                          <a:pt x="962526" y="2606842"/>
                        </a:cubicBezTo>
                        <a:cubicBezTo>
                          <a:pt x="891228" y="2633579"/>
                          <a:pt x="809866" y="2641791"/>
                          <a:pt x="748631" y="2687052"/>
                        </a:cubicBezTo>
                        <a:cubicBezTo>
                          <a:pt x="701907" y="2721587"/>
                          <a:pt x="682171" y="2782721"/>
                          <a:pt x="655052" y="2834105"/>
                        </a:cubicBezTo>
                        <a:cubicBezTo>
                          <a:pt x="487287" y="3151976"/>
                          <a:pt x="517238" y="3077885"/>
                          <a:pt x="454526" y="3328736"/>
                        </a:cubicBezTo>
                        <a:cubicBezTo>
                          <a:pt x="430263" y="3692689"/>
                          <a:pt x="460738" y="3506095"/>
                          <a:pt x="374316" y="3208421"/>
                        </a:cubicBezTo>
                        <a:cubicBezTo>
                          <a:pt x="355899" y="3144986"/>
                          <a:pt x="301788" y="3089814"/>
                          <a:pt x="254000" y="3048000"/>
                        </a:cubicBezTo>
                        <a:cubicBezTo>
                          <a:pt x="241908" y="3037420"/>
                          <a:pt x="227263" y="3030175"/>
                          <a:pt x="213894" y="3021263"/>
                        </a:cubicBezTo>
                        <a:cubicBezTo>
                          <a:pt x="160420" y="3030175"/>
                          <a:pt x="101204" y="3022298"/>
                          <a:pt x="53473" y="3048000"/>
                        </a:cubicBezTo>
                        <a:cubicBezTo>
                          <a:pt x="33467" y="3058772"/>
                          <a:pt x="46634" y="3093078"/>
                          <a:pt x="40105" y="3114842"/>
                        </a:cubicBezTo>
                        <a:cubicBezTo>
                          <a:pt x="33210" y="3137827"/>
                          <a:pt x="21794" y="3159215"/>
                          <a:pt x="13368" y="3181684"/>
                        </a:cubicBezTo>
                        <a:cubicBezTo>
                          <a:pt x="8420" y="3194878"/>
                          <a:pt x="4456" y="3208421"/>
                          <a:pt x="0" y="3221789"/>
                        </a:cubicBezTo>
                        <a:cubicBezTo>
                          <a:pt x="13368" y="3257438"/>
                          <a:pt x="14635" y="3300437"/>
                          <a:pt x="40105" y="3328736"/>
                        </a:cubicBezTo>
                        <a:cubicBezTo>
                          <a:pt x="58959" y="3349684"/>
                          <a:pt x="94049" y="3345258"/>
                          <a:pt x="120316" y="3355473"/>
                        </a:cubicBezTo>
                        <a:cubicBezTo>
                          <a:pt x="174307" y="3376469"/>
                          <a:pt x="223595" y="3412791"/>
                          <a:pt x="280737" y="3422315"/>
                        </a:cubicBezTo>
                        <a:cubicBezTo>
                          <a:pt x="392028" y="3440864"/>
                          <a:pt x="334114" y="3431851"/>
                          <a:pt x="454526" y="3449052"/>
                        </a:cubicBezTo>
                        <a:cubicBezTo>
                          <a:pt x="525824" y="3444596"/>
                          <a:pt x="598040" y="3447924"/>
                          <a:pt x="668421" y="3435684"/>
                        </a:cubicBezTo>
                        <a:cubicBezTo>
                          <a:pt x="757547" y="3420184"/>
                          <a:pt x="751220" y="3394025"/>
                          <a:pt x="815473" y="3355473"/>
                        </a:cubicBezTo>
                        <a:cubicBezTo>
                          <a:pt x="841106" y="3340093"/>
                          <a:pt x="868947" y="3328736"/>
                          <a:pt x="895684" y="3315368"/>
                        </a:cubicBezTo>
                        <a:cubicBezTo>
                          <a:pt x="909052" y="3302000"/>
                          <a:pt x="924182" y="3290186"/>
                          <a:pt x="935789" y="3275263"/>
                        </a:cubicBezTo>
                        <a:cubicBezTo>
                          <a:pt x="955517" y="3249898"/>
                          <a:pt x="989263" y="3195052"/>
                          <a:pt x="989263" y="3195052"/>
                        </a:cubicBezTo>
                        <a:cubicBezTo>
                          <a:pt x="984807" y="3172771"/>
                          <a:pt x="988093" y="3147380"/>
                          <a:pt x="975894" y="3128210"/>
                        </a:cubicBezTo>
                        <a:cubicBezTo>
                          <a:pt x="927339" y="3051910"/>
                          <a:pt x="916044" y="3054787"/>
                          <a:pt x="855579" y="3034631"/>
                        </a:cubicBezTo>
                        <a:cubicBezTo>
                          <a:pt x="815474" y="3043543"/>
                          <a:pt x="770252" y="3039836"/>
                          <a:pt x="735263" y="3061368"/>
                        </a:cubicBezTo>
                        <a:cubicBezTo>
                          <a:pt x="707896" y="3078209"/>
                          <a:pt x="681789" y="3141579"/>
                          <a:pt x="681789" y="3141579"/>
                        </a:cubicBezTo>
                        <a:cubicBezTo>
                          <a:pt x="664758" y="3243767"/>
                          <a:pt x="668421" y="3194684"/>
                          <a:pt x="668421" y="3288631"/>
                        </a:cubicBezTo>
                      </a:path>
                    </a:pathLst>
                  </a:custGeom>
                  <a:noFill/>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00"/>
                      </a:solidFill>
                    </a:endParaRPr>
                  </a:p>
                </p:txBody>
              </p:sp>
              <p:sp>
                <p:nvSpPr>
                  <p:cNvPr id="6" name="Freeform 5"/>
                  <p:cNvSpPr/>
                  <p:nvPr/>
                </p:nvSpPr>
                <p:spPr>
                  <a:xfrm>
                    <a:off x="4430295" y="1917032"/>
                    <a:ext cx="2152316" cy="3529418"/>
                  </a:xfrm>
                  <a:custGeom>
                    <a:avLst/>
                    <a:gdLst>
                      <a:gd name="connsiteX0" fmla="*/ 2152316 w 2152316"/>
                      <a:gd name="connsiteY0" fmla="*/ 53473 h 3529418"/>
                      <a:gd name="connsiteX1" fmla="*/ 2018631 w 2152316"/>
                      <a:gd name="connsiteY1" fmla="*/ 26736 h 3529418"/>
                      <a:gd name="connsiteX2" fmla="*/ 1965158 w 2152316"/>
                      <a:gd name="connsiteY2" fmla="*/ 0 h 3529418"/>
                      <a:gd name="connsiteX3" fmla="*/ 1884947 w 2152316"/>
                      <a:gd name="connsiteY3" fmla="*/ 53473 h 3529418"/>
                      <a:gd name="connsiteX4" fmla="*/ 1925052 w 2152316"/>
                      <a:gd name="connsiteY4" fmla="*/ 227263 h 3529418"/>
                      <a:gd name="connsiteX5" fmla="*/ 1965158 w 2152316"/>
                      <a:gd name="connsiteY5" fmla="*/ 240631 h 3529418"/>
                      <a:gd name="connsiteX6" fmla="*/ 1978526 w 2152316"/>
                      <a:gd name="connsiteY6" fmla="*/ 93579 h 3529418"/>
                      <a:gd name="connsiteX7" fmla="*/ 1925052 w 2152316"/>
                      <a:gd name="connsiteY7" fmla="*/ 80210 h 3529418"/>
                      <a:gd name="connsiteX8" fmla="*/ 1884947 w 2152316"/>
                      <a:gd name="connsiteY8" fmla="*/ 66842 h 3529418"/>
                      <a:gd name="connsiteX9" fmla="*/ 1564105 w 2152316"/>
                      <a:gd name="connsiteY9" fmla="*/ 93579 h 3529418"/>
                      <a:gd name="connsiteX10" fmla="*/ 1524000 w 2152316"/>
                      <a:gd name="connsiteY10" fmla="*/ 106947 h 3529418"/>
                      <a:gd name="connsiteX11" fmla="*/ 1457158 w 2152316"/>
                      <a:gd name="connsiteY11" fmla="*/ 200526 h 3529418"/>
                      <a:gd name="connsiteX12" fmla="*/ 1483894 w 2152316"/>
                      <a:gd name="connsiteY12" fmla="*/ 508000 h 3529418"/>
                      <a:gd name="connsiteX13" fmla="*/ 1590842 w 2152316"/>
                      <a:gd name="connsiteY13" fmla="*/ 601579 h 3529418"/>
                      <a:gd name="connsiteX14" fmla="*/ 1630947 w 2152316"/>
                      <a:gd name="connsiteY14" fmla="*/ 628315 h 3529418"/>
                      <a:gd name="connsiteX15" fmla="*/ 1764631 w 2152316"/>
                      <a:gd name="connsiteY15" fmla="*/ 655052 h 3529418"/>
                      <a:gd name="connsiteX16" fmla="*/ 1791368 w 2152316"/>
                      <a:gd name="connsiteY16" fmla="*/ 387684 h 3529418"/>
                      <a:gd name="connsiteX17" fmla="*/ 1764631 w 2152316"/>
                      <a:gd name="connsiteY17" fmla="*/ 320842 h 3529418"/>
                      <a:gd name="connsiteX18" fmla="*/ 1697789 w 2152316"/>
                      <a:gd name="connsiteY18" fmla="*/ 240631 h 3529418"/>
                      <a:gd name="connsiteX19" fmla="*/ 1630947 w 2152316"/>
                      <a:gd name="connsiteY19" fmla="*/ 200526 h 3529418"/>
                      <a:gd name="connsiteX20" fmla="*/ 1443789 w 2152316"/>
                      <a:gd name="connsiteY20" fmla="*/ 213894 h 3529418"/>
                      <a:gd name="connsiteX21" fmla="*/ 1417052 w 2152316"/>
                      <a:gd name="connsiteY21" fmla="*/ 254000 h 3529418"/>
                      <a:gd name="connsiteX22" fmla="*/ 1376947 w 2152316"/>
                      <a:gd name="connsiteY22" fmla="*/ 347579 h 3529418"/>
                      <a:gd name="connsiteX23" fmla="*/ 1363579 w 2152316"/>
                      <a:gd name="connsiteY23" fmla="*/ 414421 h 3529418"/>
                      <a:gd name="connsiteX24" fmla="*/ 1443789 w 2152316"/>
                      <a:gd name="connsiteY24" fmla="*/ 775368 h 3529418"/>
                      <a:gd name="connsiteX25" fmla="*/ 1483894 w 2152316"/>
                      <a:gd name="connsiteY25" fmla="*/ 815473 h 3529418"/>
                      <a:gd name="connsiteX26" fmla="*/ 1524000 w 2152316"/>
                      <a:gd name="connsiteY26" fmla="*/ 842210 h 3529418"/>
                      <a:gd name="connsiteX27" fmla="*/ 1617579 w 2152316"/>
                      <a:gd name="connsiteY27" fmla="*/ 855579 h 3529418"/>
                      <a:gd name="connsiteX28" fmla="*/ 1684421 w 2152316"/>
                      <a:gd name="connsiteY28" fmla="*/ 842210 h 3529418"/>
                      <a:gd name="connsiteX29" fmla="*/ 1630947 w 2152316"/>
                      <a:gd name="connsiteY29" fmla="*/ 708526 h 3529418"/>
                      <a:gd name="connsiteX30" fmla="*/ 1577473 w 2152316"/>
                      <a:gd name="connsiteY30" fmla="*/ 668421 h 3529418"/>
                      <a:gd name="connsiteX31" fmla="*/ 1350210 w 2152316"/>
                      <a:gd name="connsiteY31" fmla="*/ 681789 h 3529418"/>
                      <a:gd name="connsiteX32" fmla="*/ 1310105 w 2152316"/>
                      <a:gd name="connsiteY32" fmla="*/ 748631 h 3529418"/>
                      <a:gd name="connsiteX33" fmla="*/ 1270000 w 2152316"/>
                      <a:gd name="connsiteY33" fmla="*/ 828842 h 3529418"/>
                      <a:gd name="connsiteX34" fmla="*/ 1243263 w 2152316"/>
                      <a:gd name="connsiteY34" fmla="*/ 949157 h 3529418"/>
                      <a:gd name="connsiteX35" fmla="*/ 1256631 w 2152316"/>
                      <a:gd name="connsiteY35" fmla="*/ 1296736 h 3529418"/>
                      <a:gd name="connsiteX36" fmla="*/ 1296737 w 2152316"/>
                      <a:gd name="connsiteY36" fmla="*/ 1363579 h 3529418"/>
                      <a:gd name="connsiteX37" fmla="*/ 1403684 w 2152316"/>
                      <a:gd name="connsiteY37" fmla="*/ 1443789 h 3529418"/>
                      <a:gd name="connsiteX38" fmla="*/ 1470526 w 2152316"/>
                      <a:gd name="connsiteY38" fmla="*/ 1457157 h 3529418"/>
                      <a:gd name="connsiteX39" fmla="*/ 1524000 w 2152316"/>
                      <a:gd name="connsiteY39" fmla="*/ 1483894 h 3529418"/>
                      <a:gd name="connsiteX40" fmla="*/ 1564105 w 2152316"/>
                      <a:gd name="connsiteY40" fmla="*/ 1176421 h 3529418"/>
                      <a:gd name="connsiteX41" fmla="*/ 1550737 w 2152316"/>
                      <a:gd name="connsiteY41" fmla="*/ 1122947 h 3529418"/>
                      <a:gd name="connsiteX42" fmla="*/ 1497263 w 2152316"/>
                      <a:gd name="connsiteY42" fmla="*/ 1096210 h 3529418"/>
                      <a:gd name="connsiteX43" fmla="*/ 1216526 w 2152316"/>
                      <a:gd name="connsiteY43" fmla="*/ 1109579 h 3529418"/>
                      <a:gd name="connsiteX44" fmla="*/ 1122947 w 2152316"/>
                      <a:gd name="connsiteY44" fmla="*/ 1176421 h 3529418"/>
                      <a:gd name="connsiteX45" fmla="*/ 949158 w 2152316"/>
                      <a:gd name="connsiteY45" fmla="*/ 1283368 h 3529418"/>
                      <a:gd name="connsiteX46" fmla="*/ 922421 w 2152316"/>
                      <a:gd name="connsiteY46" fmla="*/ 1323473 h 3529418"/>
                      <a:gd name="connsiteX47" fmla="*/ 935789 w 2152316"/>
                      <a:gd name="connsiteY47" fmla="*/ 1657684 h 3529418"/>
                      <a:gd name="connsiteX48" fmla="*/ 989263 w 2152316"/>
                      <a:gd name="connsiteY48" fmla="*/ 1724526 h 3529418"/>
                      <a:gd name="connsiteX49" fmla="*/ 1149684 w 2152316"/>
                      <a:gd name="connsiteY49" fmla="*/ 1844842 h 3529418"/>
                      <a:gd name="connsiteX50" fmla="*/ 1243263 w 2152316"/>
                      <a:gd name="connsiteY50" fmla="*/ 1858210 h 3529418"/>
                      <a:gd name="connsiteX51" fmla="*/ 1430421 w 2152316"/>
                      <a:gd name="connsiteY51" fmla="*/ 1831473 h 3529418"/>
                      <a:gd name="connsiteX52" fmla="*/ 1510631 w 2152316"/>
                      <a:gd name="connsiteY52" fmla="*/ 1644315 h 3529418"/>
                      <a:gd name="connsiteX53" fmla="*/ 1457158 w 2152316"/>
                      <a:gd name="connsiteY53" fmla="*/ 1390315 h 3529418"/>
                      <a:gd name="connsiteX54" fmla="*/ 1376947 w 2152316"/>
                      <a:gd name="connsiteY54" fmla="*/ 1363579 h 3529418"/>
                      <a:gd name="connsiteX55" fmla="*/ 1296737 w 2152316"/>
                      <a:gd name="connsiteY55" fmla="*/ 1350210 h 3529418"/>
                      <a:gd name="connsiteX56" fmla="*/ 1149684 w 2152316"/>
                      <a:gd name="connsiteY56" fmla="*/ 1376947 h 3529418"/>
                      <a:gd name="connsiteX57" fmla="*/ 1082842 w 2152316"/>
                      <a:gd name="connsiteY57" fmla="*/ 1430421 h 3529418"/>
                      <a:gd name="connsiteX58" fmla="*/ 922421 w 2152316"/>
                      <a:gd name="connsiteY58" fmla="*/ 1778000 h 3529418"/>
                      <a:gd name="connsiteX59" fmla="*/ 842210 w 2152316"/>
                      <a:gd name="connsiteY59" fmla="*/ 2058736 h 3529418"/>
                      <a:gd name="connsiteX60" fmla="*/ 842210 w 2152316"/>
                      <a:gd name="connsiteY60" fmla="*/ 2700421 h 3529418"/>
                      <a:gd name="connsiteX61" fmla="*/ 895684 w 2152316"/>
                      <a:gd name="connsiteY61" fmla="*/ 2753894 h 3529418"/>
                      <a:gd name="connsiteX62" fmla="*/ 962526 w 2152316"/>
                      <a:gd name="connsiteY62" fmla="*/ 2807368 h 3529418"/>
                      <a:gd name="connsiteX63" fmla="*/ 1016000 w 2152316"/>
                      <a:gd name="connsiteY63" fmla="*/ 2820736 h 3529418"/>
                      <a:gd name="connsiteX64" fmla="*/ 1056105 w 2152316"/>
                      <a:gd name="connsiteY64" fmla="*/ 2834105 h 3529418"/>
                      <a:gd name="connsiteX65" fmla="*/ 1136316 w 2152316"/>
                      <a:gd name="connsiteY65" fmla="*/ 2807368 h 3529418"/>
                      <a:gd name="connsiteX66" fmla="*/ 1163052 w 2152316"/>
                      <a:gd name="connsiteY66" fmla="*/ 2740526 h 3529418"/>
                      <a:gd name="connsiteX67" fmla="*/ 1122947 w 2152316"/>
                      <a:gd name="connsiteY67" fmla="*/ 2299368 h 3529418"/>
                      <a:gd name="connsiteX68" fmla="*/ 1082842 w 2152316"/>
                      <a:gd name="connsiteY68" fmla="*/ 2259263 h 3529418"/>
                      <a:gd name="connsiteX69" fmla="*/ 949158 w 2152316"/>
                      <a:gd name="connsiteY69" fmla="*/ 2232526 h 3529418"/>
                      <a:gd name="connsiteX70" fmla="*/ 534737 w 2152316"/>
                      <a:gd name="connsiteY70" fmla="*/ 2326105 h 3529418"/>
                      <a:gd name="connsiteX71" fmla="*/ 508000 w 2152316"/>
                      <a:gd name="connsiteY71" fmla="*/ 2392947 h 3529418"/>
                      <a:gd name="connsiteX72" fmla="*/ 494631 w 2152316"/>
                      <a:gd name="connsiteY72" fmla="*/ 2446421 h 3529418"/>
                      <a:gd name="connsiteX73" fmla="*/ 534737 w 2152316"/>
                      <a:gd name="connsiteY73" fmla="*/ 2753894 h 3529418"/>
                      <a:gd name="connsiteX74" fmla="*/ 588210 w 2152316"/>
                      <a:gd name="connsiteY74" fmla="*/ 2820736 h 3529418"/>
                      <a:gd name="connsiteX75" fmla="*/ 735263 w 2152316"/>
                      <a:gd name="connsiteY75" fmla="*/ 2941052 h 3529418"/>
                      <a:gd name="connsiteX76" fmla="*/ 855579 w 2152316"/>
                      <a:gd name="connsiteY76" fmla="*/ 2981157 h 3529418"/>
                      <a:gd name="connsiteX77" fmla="*/ 935789 w 2152316"/>
                      <a:gd name="connsiteY77" fmla="*/ 2967789 h 3529418"/>
                      <a:gd name="connsiteX78" fmla="*/ 962526 w 2152316"/>
                      <a:gd name="connsiteY78" fmla="*/ 2914315 h 3529418"/>
                      <a:gd name="connsiteX79" fmla="*/ 1016000 w 2152316"/>
                      <a:gd name="connsiteY79" fmla="*/ 2820736 h 3529418"/>
                      <a:gd name="connsiteX80" fmla="*/ 1002631 w 2152316"/>
                      <a:gd name="connsiteY80" fmla="*/ 2620210 h 3529418"/>
                      <a:gd name="connsiteX81" fmla="*/ 962526 w 2152316"/>
                      <a:gd name="connsiteY81" fmla="*/ 2606842 h 3529418"/>
                      <a:gd name="connsiteX82" fmla="*/ 748631 w 2152316"/>
                      <a:gd name="connsiteY82" fmla="*/ 2687052 h 3529418"/>
                      <a:gd name="connsiteX83" fmla="*/ 655052 w 2152316"/>
                      <a:gd name="connsiteY83" fmla="*/ 2834105 h 3529418"/>
                      <a:gd name="connsiteX84" fmla="*/ 454526 w 2152316"/>
                      <a:gd name="connsiteY84" fmla="*/ 3328736 h 3529418"/>
                      <a:gd name="connsiteX85" fmla="*/ 374316 w 2152316"/>
                      <a:gd name="connsiteY85" fmla="*/ 3208421 h 3529418"/>
                      <a:gd name="connsiteX86" fmla="*/ 254000 w 2152316"/>
                      <a:gd name="connsiteY86" fmla="*/ 3048000 h 3529418"/>
                      <a:gd name="connsiteX87" fmla="*/ 213894 w 2152316"/>
                      <a:gd name="connsiteY87" fmla="*/ 3021263 h 3529418"/>
                      <a:gd name="connsiteX88" fmla="*/ 53473 w 2152316"/>
                      <a:gd name="connsiteY88" fmla="*/ 3048000 h 3529418"/>
                      <a:gd name="connsiteX89" fmla="*/ 40105 w 2152316"/>
                      <a:gd name="connsiteY89" fmla="*/ 3114842 h 3529418"/>
                      <a:gd name="connsiteX90" fmla="*/ 13368 w 2152316"/>
                      <a:gd name="connsiteY90" fmla="*/ 3181684 h 3529418"/>
                      <a:gd name="connsiteX91" fmla="*/ 0 w 2152316"/>
                      <a:gd name="connsiteY91" fmla="*/ 3221789 h 3529418"/>
                      <a:gd name="connsiteX92" fmla="*/ 40105 w 2152316"/>
                      <a:gd name="connsiteY92" fmla="*/ 3328736 h 3529418"/>
                      <a:gd name="connsiteX93" fmla="*/ 120316 w 2152316"/>
                      <a:gd name="connsiteY93" fmla="*/ 3355473 h 3529418"/>
                      <a:gd name="connsiteX94" fmla="*/ 280737 w 2152316"/>
                      <a:gd name="connsiteY94" fmla="*/ 3422315 h 3529418"/>
                      <a:gd name="connsiteX95" fmla="*/ 454526 w 2152316"/>
                      <a:gd name="connsiteY95" fmla="*/ 3449052 h 3529418"/>
                      <a:gd name="connsiteX96" fmla="*/ 668421 w 2152316"/>
                      <a:gd name="connsiteY96" fmla="*/ 3435684 h 3529418"/>
                      <a:gd name="connsiteX97" fmla="*/ 815473 w 2152316"/>
                      <a:gd name="connsiteY97" fmla="*/ 3355473 h 3529418"/>
                      <a:gd name="connsiteX98" fmla="*/ 895684 w 2152316"/>
                      <a:gd name="connsiteY98" fmla="*/ 3315368 h 3529418"/>
                      <a:gd name="connsiteX99" fmla="*/ 935789 w 2152316"/>
                      <a:gd name="connsiteY99" fmla="*/ 3275263 h 3529418"/>
                      <a:gd name="connsiteX100" fmla="*/ 989263 w 2152316"/>
                      <a:gd name="connsiteY100" fmla="*/ 3195052 h 3529418"/>
                      <a:gd name="connsiteX101" fmla="*/ 975894 w 2152316"/>
                      <a:gd name="connsiteY101" fmla="*/ 3128210 h 3529418"/>
                      <a:gd name="connsiteX102" fmla="*/ 855579 w 2152316"/>
                      <a:gd name="connsiteY102" fmla="*/ 3034631 h 3529418"/>
                      <a:gd name="connsiteX103" fmla="*/ 735263 w 2152316"/>
                      <a:gd name="connsiteY103" fmla="*/ 3061368 h 3529418"/>
                      <a:gd name="connsiteX104" fmla="*/ 681789 w 2152316"/>
                      <a:gd name="connsiteY104" fmla="*/ 3141579 h 3529418"/>
                      <a:gd name="connsiteX105" fmla="*/ 668421 w 2152316"/>
                      <a:gd name="connsiteY105" fmla="*/ 3288631 h 352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152316" h="3529418">
                        <a:moveTo>
                          <a:pt x="2152316" y="53473"/>
                        </a:moveTo>
                        <a:cubicBezTo>
                          <a:pt x="2124584" y="48851"/>
                          <a:pt x="2050544" y="38703"/>
                          <a:pt x="2018631" y="26736"/>
                        </a:cubicBezTo>
                        <a:cubicBezTo>
                          <a:pt x="1999972" y="19739"/>
                          <a:pt x="1982982" y="8912"/>
                          <a:pt x="1965158" y="0"/>
                        </a:cubicBezTo>
                        <a:cubicBezTo>
                          <a:pt x="1940402" y="8252"/>
                          <a:pt x="1890360" y="18288"/>
                          <a:pt x="1884947" y="53473"/>
                        </a:cubicBezTo>
                        <a:cubicBezTo>
                          <a:pt x="1879871" y="86467"/>
                          <a:pt x="1880666" y="191754"/>
                          <a:pt x="1925052" y="227263"/>
                        </a:cubicBezTo>
                        <a:cubicBezTo>
                          <a:pt x="1936056" y="236066"/>
                          <a:pt x="1951789" y="236175"/>
                          <a:pt x="1965158" y="240631"/>
                        </a:cubicBezTo>
                        <a:cubicBezTo>
                          <a:pt x="1990629" y="189687"/>
                          <a:pt x="2018992" y="158324"/>
                          <a:pt x="1978526" y="93579"/>
                        </a:cubicBezTo>
                        <a:cubicBezTo>
                          <a:pt x="1968788" y="77998"/>
                          <a:pt x="1942718" y="85258"/>
                          <a:pt x="1925052" y="80210"/>
                        </a:cubicBezTo>
                        <a:cubicBezTo>
                          <a:pt x="1911503" y="76339"/>
                          <a:pt x="1898315" y="71298"/>
                          <a:pt x="1884947" y="66842"/>
                        </a:cubicBezTo>
                        <a:cubicBezTo>
                          <a:pt x="1778000" y="75754"/>
                          <a:pt x="1670767" y="81728"/>
                          <a:pt x="1564105" y="93579"/>
                        </a:cubicBezTo>
                        <a:cubicBezTo>
                          <a:pt x="1550100" y="95135"/>
                          <a:pt x="1534825" y="97926"/>
                          <a:pt x="1524000" y="106947"/>
                        </a:cubicBezTo>
                        <a:cubicBezTo>
                          <a:pt x="1511560" y="117313"/>
                          <a:pt x="1469352" y="182235"/>
                          <a:pt x="1457158" y="200526"/>
                        </a:cubicBezTo>
                        <a:cubicBezTo>
                          <a:pt x="1466070" y="303017"/>
                          <a:pt x="1468251" y="406318"/>
                          <a:pt x="1483894" y="508000"/>
                        </a:cubicBezTo>
                        <a:cubicBezTo>
                          <a:pt x="1490260" y="549378"/>
                          <a:pt x="1573655" y="590121"/>
                          <a:pt x="1590842" y="601579"/>
                        </a:cubicBezTo>
                        <a:cubicBezTo>
                          <a:pt x="1604210" y="610491"/>
                          <a:pt x="1615705" y="623234"/>
                          <a:pt x="1630947" y="628315"/>
                        </a:cubicBezTo>
                        <a:cubicBezTo>
                          <a:pt x="1700945" y="651649"/>
                          <a:pt x="1657102" y="639691"/>
                          <a:pt x="1764631" y="655052"/>
                        </a:cubicBezTo>
                        <a:cubicBezTo>
                          <a:pt x="1882075" y="615906"/>
                          <a:pt x="1824102" y="649549"/>
                          <a:pt x="1791368" y="387684"/>
                        </a:cubicBezTo>
                        <a:cubicBezTo>
                          <a:pt x="1788391" y="363872"/>
                          <a:pt x="1775363" y="342306"/>
                          <a:pt x="1764631" y="320842"/>
                        </a:cubicBezTo>
                        <a:cubicBezTo>
                          <a:pt x="1751044" y="293668"/>
                          <a:pt x="1721442" y="258371"/>
                          <a:pt x="1697789" y="240631"/>
                        </a:cubicBezTo>
                        <a:cubicBezTo>
                          <a:pt x="1677002" y="225041"/>
                          <a:pt x="1653228" y="213894"/>
                          <a:pt x="1630947" y="200526"/>
                        </a:cubicBezTo>
                        <a:cubicBezTo>
                          <a:pt x="1568561" y="204982"/>
                          <a:pt x="1504466" y="198725"/>
                          <a:pt x="1443789" y="213894"/>
                        </a:cubicBezTo>
                        <a:cubicBezTo>
                          <a:pt x="1428202" y="217791"/>
                          <a:pt x="1425023" y="240050"/>
                          <a:pt x="1417052" y="254000"/>
                        </a:cubicBezTo>
                        <a:cubicBezTo>
                          <a:pt x="1400050" y="283754"/>
                          <a:pt x="1385279" y="314253"/>
                          <a:pt x="1376947" y="347579"/>
                        </a:cubicBezTo>
                        <a:cubicBezTo>
                          <a:pt x="1371436" y="369622"/>
                          <a:pt x="1368035" y="392140"/>
                          <a:pt x="1363579" y="414421"/>
                        </a:cubicBezTo>
                        <a:cubicBezTo>
                          <a:pt x="1394418" y="650857"/>
                          <a:pt x="1344288" y="659282"/>
                          <a:pt x="1443789" y="775368"/>
                        </a:cubicBezTo>
                        <a:cubicBezTo>
                          <a:pt x="1456093" y="789722"/>
                          <a:pt x="1469370" y="803370"/>
                          <a:pt x="1483894" y="815473"/>
                        </a:cubicBezTo>
                        <a:cubicBezTo>
                          <a:pt x="1496237" y="825759"/>
                          <a:pt x="1508611" y="837593"/>
                          <a:pt x="1524000" y="842210"/>
                        </a:cubicBezTo>
                        <a:cubicBezTo>
                          <a:pt x="1554181" y="851264"/>
                          <a:pt x="1586386" y="851123"/>
                          <a:pt x="1617579" y="855579"/>
                        </a:cubicBezTo>
                        <a:cubicBezTo>
                          <a:pt x="1639860" y="851123"/>
                          <a:pt x="1675193" y="862974"/>
                          <a:pt x="1684421" y="842210"/>
                        </a:cubicBezTo>
                        <a:cubicBezTo>
                          <a:pt x="1724690" y="751604"/>
                          <a:pt x="1676066" y="740754"/>
                          <a:pt x="1630947" y="708526"/>
                        </a:cubicBezTo>
                        <a:cubicBezTo>
                          <a:pt x="1612816" y="695576"/>
                          <a:pt x="1595298" y="681789"/>
                          <a:pt x="1577473" y="668421"/>
                        </a:cubicBezTo>
                        <a:lnTo>
                          <a:pt x="1350210" y="681789"/>
                        </a:lnTo>
                        <a:cubicBezTo>
                          <a:pt x="1325322" y="689255"/>
                          <a:pt x="1322547" y="725820"/>
                          <a:pt x="1310105" y="748631"/>
                        </a:cubicBezTo>
                        <a:cubicBezTo>
                          <a:pt x="1295791" y="774874"/>
                          <a:pt x="1281102" y="801087"/>
                          <a:pt x="1270000" y="828842"/>
                        </a:cubicBezTo>
                        <a:cubicBezTo>
                          <a:pt x="1262446" y="847728"/>
                          <a:pt x="1246228" y="934334"/>
                          <a:pt x="1243263" y="949157"/>
                        </a:cubicBezTo>
                        <a:cubicBezTo>
                          <a:pt x="1247719" y="1065017"/>
                          <a:pt x="1241793" y="1181744"/>
                          <a:pt x="1256631" y="1296736"/>
                        </a:cubicBezTo>
                        <a:cubicBezTo>
                          <a:pt x="1259956" y="1322506"/>
                          <a:pt x="1280784" y="1343069"/>
                          <a:pt x="1296737" y="1363579"/>
                        </a:cubicBezTo>
                        <a:cubicBezTo>
                          <a:pt x="1327205" y="1402752"/>
                          <a:pt x="1356992" y="1428225"/>
                          <a:pt x="1403684" y="1443789"/>
                        </a:cubicBezTo>
                        <a:cubicBezTo>
                          <a:pt x="1425240" y="1450974"/>
                          <a:pt x="1448245" y="1452701"/>
                          <a:pt x="1470526" y="1457157"/>
                        </a:cubicBezTo>
                        <a:cubicBezTo>
                          <a:pt x="1488351" y="1466069"/>
                          <a:pt x="1504546" y="1488217"/>
                          <a:pt x="1524000" y="1483894"/>
                        </a:cubicBezTo>
                        <a:cubicBezTo>
                          <a:pt x="1664770" y="1452613"/>
                          <a:pt x="1571602" y="1233902"/>
                          <a:pt x="1564105" y="1176421"/>
                        </a:cubicBezTo>
                        <a:cubicBezTo>
                          <a:pt x="1561729" y="1158202"/>
                          <a:pt x="1562499" y="1137062"/>
                          <a:pt x="1550737" y="1122947"/>
                        </a:cubicBezTo>
                        <a:cubicBezTo>
                          <a:pt x="1537979" y="1107637"/>
                          <a:pt x="1515088" y="1105122"/>
                          <a:pt x="1497263" y="1096210"/>
                        </a:cubicBezTo>
                        <a:cubicBezTo>
                          <a:pt x="1403684" y="1100666"/>
                          <a:pt x="1308131" y="1089949"/>
                          <a:pt x="1216526" y="1109579"/>
                        </a:cubicBezTo>
                        <a:cubicBezTo>
                          <a:pt x="1179044" y="1117611"/>
                          <a:pt x="1155817" y="1156699"/>
                          <a:pt x="1122947" y="1176421"/>
                        </a:cubicBezTo>
                        <a:cubicBezTo>
                          <a:pt x="1025780" y="1234721"/>
                          <a:pt x="1021851" y="1210675"/>
                          <a:pt x="949158" y="1283368"/>
                        </a:cubicBezTo>
                        <a:cubicBezTo>
                          <a:pt x="937797" y="1294729"/>
                          <a:pt x="931333" y="1310105"/>
                          <a:pt x="922421" y="1323473"/>
                        </a:cubicBezTo>
                        <a:cubicBezTo>
                          <a:pt x="896167" y="1454737"/>
                          <a:pt x="888337" y="1459970"/>
                          <a:pt x="935789" y="1657684"/>
                        </a:cubicBezTo>
                        <a:cubicBezTo>
                          <a:pt x="942448" y="1685429"/>
                          <a:pt x="969982" y="1703493"/>
                          <a:pt x="989263" y="1724526"/>
                        </a:cubicBezTo>
                        <a:cubicBezTo>
                          <a:pt x="1052510" y="1793522"/>
                          <a:pt x="1067614" y="1824325"/>
                          <a:pt x="1149684" y="1844842"/>
                        </a:cubicBezTo>
                        <a:cubicBezTo>
                          <a:pt x="1180253" y="1852484"/>
                          <a:pt x="1212070" y="1853754"/>
                          <a:pt x="1243263" y="1858210"/>
                        </a:cubicBezTo>
                        <a:cubicBezTo>
                          <a:pt x="1305649" y="1849298"/>
                          <a:pt x="1374055" y="1859656"/>
                          <a:pt x="1430421" y="1831473"/>
                        </a:cubicBezTo>
                        <a:cubicBezTo>
                          <a:pt x="1471002" y="1811183"/>
                          <a:pt x="1500200" y="1680825"/>
                          <a:pt x="1510631" y="1644315"/>
                        </a:cubicBezTo>
                        <a:cubicBezTo>
                          <a:pt x="1505937" y="1569216"/>
                          <a:pt x="1545168" y="1439209"/>
                          <a:pt x="1457158" y="1390315"/>
                        </a:cubicBezTo>
                        <a:cubicBezTo>
                          <a:pt x="1432521" y="1376628"/>
                          <a:pt x="1404289" y="1370414"/>
                          <a:pt x="1376947" y="1363579"/>
                        </a:cubicBezTo>
                        <a:cubicBezTo>
                          <a:pt x="1350651" y="1357005"/>
                          <a:pt x="1323474" y="1354666"/>
                          <a:pt x="1296737" y="1350210"/>
                        </a:cubicBezTo>
                        <a:cubicBezTo>
                          <a:pt x="1247719" y="1359122"/>
                          <a:pt x="1196333" y="1359454"/>
                          <a:pt x="1149684" y="1376947"/>
                        </a:cubicBezTo>
                        <a:cubicBezTo>
                          <a:pt x="1122967" y="1386966"/>
                          <a:pt x="1098392" y="1406498"/>
                          <a:pt x="1082842" y="1430421"/>
                        </a:cubicBezTo>
                        <a:cubicBezTo>
                          <a:pt x="1045397" y="1488028"/>
                          <a:pt x="950729" y="1690246"/>
                          <a:pt x="922421" y="1778000"/>
                        </a:cubicBezTo>
                        <a:cubicBezTo>
                          <a:pt x="892543" y="1870623"/>
                          <a:pt x="842210" y="2058736"/>
                          <a:pt x="842210" y="2058736"/>
                        </a:cubicBezTo>
                        <a:cubicBezTo>
                          <a:pt x="822470" y="2295621"/>
                          <a:pt x="806551" y="2415145"/>
                          <a:pt x="842210" y="2700421"/>
                        </a:cubicBezTo>
                        <a:cubicBezTo>
                          <a:pt x="845337" y="2725434"/>
                          <a:pt x="876844" y="2737147"/>
                          <a:pt x="895684" y="2753894"/>
                        </a:cubicBezTo>
                        <a:cubicBezTo>
                          <a:pt x="917010" y="2772850"/>
                          <a:pt x="937583" y="2793511"/>
                          <a:pt x="962526" y="2807368"/>
                        </a:cubicBezTo>
                        <a:cubicBezTo>
                          <a:pt x="978587" y="2816291"/>
                          <a:pt x="998334" y="2815688"/>
                          <a:pt x="1016000" y="2820736"/>
                        </a:cubicBezTo>
                        <a:cubicBezTo>
                          <a:pt x="1029549" y="2824607"/>
                          <a:pt x="1042737" y="2829649"/>
                          <a:pt x="1056105" y="2834105"/>
                        </a:cubicBezTo>
                        <a:cubicBezTo>
                          <a:pt x="1082842" y="2825193"/>
                          <a:pt x="1115106" y="2825927"/>
                          <a:pt x="1136316" y="2807368"/>
                        </a:cubicBezTo>
                        <a:cubicBezTo>
                          <a:pt x="1154375" y="2791566"/>
                          <a:pt x="1162347" y="2764513"/>
                          <a:pt x="1163052" y="2740526"/>
                        </a:cubicBezTo>
                        <a:cubicBezTo>
                          <a:pt x="1164711" y="2684133"/>
                          <a:pt x="1205089" y="2414367"/>
                          <a:pt x="1122947" y="2299368"/>
                        </a:cubicBezTo>
                        <a:cubicBezTo>
                          <a:pt x="1111958" y="2283984"/>
                          <a:pt x="1099257" y="2268643"/>
                          <a:pt x="1082842" y="2259263"/>
                        </a:cubicBezTo>
                        <a:cubicBezTo>
                          <a:pt x="1066416" y="2249877"/>
                          <a:pt x="954042" y="2233340"/>
                          <a:pt x="949158" y="2232526"/>
                        </a:cubicBezTo>
                        <a:cubicBezTo>
                          <a:pt x="803586" y="2248701"/>
                          <a:pt x="623744" y="2192593"/>
                          <a:pt x="534737" y="2326105"/>
                        </a:cubicBezTo>
                        <a:cubicBezTo>
                          <a:pt x="521426" y="2346072"/>
                          <a:pt x="515589" y="2370181"/>
                          <a:pt x="508000" y="2392947"/>
                        </a:cubicBezTo>
                        <a:cubicBezTo>
                          <a:pt x="502190" y="2410377"/>
                          <a:pt x="499087" y="2428596"/>
                          <a:pt x="494631" y="2446421"/>
                        </a:cubicBezTo>
                        <a:cubicBezTo>
                          <a:pt x="508000" y="2548912"/>
                          <a:pt x="509669" y="2653621"/>
                          <a:pt x="534737" y="2753894"/>
                        </a:cubicBezTo>
                        <a:cubicBezTo>
                          <a:pt x="541657" y="2781575"/>
                          <a:pt x="568034" y="2800560"/>
                          <a:pt x="588210" y="2820736"/>
                        </a:cubicBezTo>
                        <a:cubicBezTo>
                          <a:pt x="593541" y="2826067"/>
                          <a:pt x="705955" y="2924770"/>
                          <a:pt x="735263" y="2941052"/>
                        </a:cubicBezTo>
                        <a:cubicBezTo>
                          <a:pt x="776453" y="2963935"/>
                          <a:pt x="811526" y="2970144"/>
                          <a:pt x="855579" y="2981157"/>
                        </a:cubicBezTo>
                        <a:cubicBezTo>
                          <a:pt x="882316" y="2976701"/>
                          <a:pt x="912804" y="2982155"/>
                          <a:pt x="935789" y="2967789"/>
                        </a:cubicBezTo>
                        <a:cubicBezTo>
                          <a:pt x="952688" y="2957227"/>
                          <a:pt x="952639" y="2931618"/>
                          <a:pt x="962526" y="2914315"/>
                        </a:cubicBezTo>
                        <a:cubicBezTo>
                          <a:pt x="1038109" y="2782046"/>
                          <a:pt x="935203" y="2982331"/>
                          <a:pt x="1016000" y="2820736"/>
                        </a:cubicBezTo>
                        <a:cubicBezTo>
                          <a:pt x="1036088" y="2740381"/>
                          <a:pt x="1047197" y="2727169"/>
                          <a:pt x="1002631" y="2620210"/>
                        </a:cubicBezTo>
                        <a:cubicBezTo>
                          <a:pt x="997211" y="2607203"/>
                          <a:pt x="975894" y="2611298"/>
                          <a:pt x="962526" y="2606842"/>
                        </a:cubicBezTo>
                        <a:cubicBezTo>
                          <a:pt x="891228" y="2633579"/>
                          <a:pt x="809866" y="2641791"/>
                          <a:pt x="748631" y="2687052"/>
                        </a:cubicBezTo>
                        <a:cubicBezTo>
                          <a:pt x="701907" y="2721587"/>
                          <a:pt x="682171" y="2782721"/>
                          <a:pt x="655052" y="2834105"/>
                        </a:cubicBezTo>
                        <a:cubicBezTo>
                          <a:pt x="487287" y="3151976"/>
                          <a:pt x="517238" y="3077885"/>
                          <a:pt x="454526" y="3328736"/>
                        </a:cubicBezTo>
                        <a:cubicBezTo>
                          <a:pt x="430263" y="3692689"/>
                          <a:pt x="460738" y="3506095"/>
                          <a:pt x="374316" y="3208421"/>
                        </a:cubicBezTo>
                        <a:cubicBezTo>
                          <a:pt x="355899" y="3144986"/>
                          <a:pt x="301788" y="3089814"/>
                          <a:pt x="254000" y="3048000"/>
                        </a:cubicBezTo>
                        <a:cubicBezTo>
                          <a:pt x="241908" y="3037420"/>
                          <a:pt x="227263" y="3030175"/>
                          <a:pt x="213894" y="3021263"/>
                        </a:cubicBezTo>
                        <a:cubicBezTo>
                          <a:pt x="160420" y="3030175"/>
                          <a:pt x="101204" y="3022298"/>
                          <a:pt x="53473" y="3048000"/>
                        </a:cubicBezTo>
                        <a:cubicBezTo>
                          <a:pt x="33467" y="3058772"/>
                          <a:pt x="46634" y="3093078"/>
                          <a:pt x="40105" y="3114842"/>
                        </a:cubicBezTo>
                        <a:cubicBezTo>
                          <a:pt x="33210" y="3137827"/>
                          <a:pt x="21794" y="3159215"/>
                          <a:pt x="13368" y="3181684"/>
                        </a:cubicBezTo>
                        <a:cubicBezTo>
                          <a:pt x="8420" y="3194878"/>
                          <a:pt x="4456" y="3208421"/>
                          <a:pt x="0" y="3221789"/>
                        </a:cubicBezTo>
                        <a:cubicBezTo>
                          <a:pt x="13368" y="3257438"/>
                          <a:pt x="14635" y="3300437"/>
                          <a:pt x="40105" y="3328736"/>
                        </a:cubicBezTo>
                        <a:cubicBezTo>
                          <a:pt x="58959" y="3349684"/>
                          <a:pt x="94049" y="3345258"/>
                          <a:pt x="120316" y="3355473"/>
                        </a:cubicBezTo>
                        <a:cubicBezTo>
                          <a:pt x="174307" y="3376469"/>
                          <a:pt x="223595" y="3412791"/>
                          <a:pt x="280737" y="3422315"/>
                        </a:cubicBezTo>
                        <a:cubicBezTo>
                          <a:pt x="392028" y="3440864"/>
                          <a:pt x="334114" y="3431851"/>
                          <a:pt x="454526" y="3449052"/>
                        </a:cubicBezTo>
                        <a:cubicBezTo>
                          <a:pt x="525824" y="3444596"/>
                          <a:pt x="598040" y="3447924"/>
                          <a:pt x="668421" y="3435684"/>
                        </a:cubicBezTo>
                        <a:cubicBezTo>
                          <a:pt x="757547" y="3420184"/>
                          <a:pt x="751220" y="3394025"/>
                          <a:pt x="815473" y="3355473"/>
                        </a:cubicBezTo>
                        <a:cubicBezTo>
                          <a:pt x="841106" y="3340093"/>
                          <a:pt x="868947" y="3328736"/>
                          <a:pt x="895684" y="3315368"/>
                        </a:cubicBezTo>
                        <a:cubicBezTo>
                          <a:pt x="909052" y="3302000"/>
                          <a:pt x="924182" y="3290186"/>
                          <a:pt x="935789" y="3275263"/>
                        </a:cubicBezTo>
                        <a:cubicBezTo>
                          <a:pt x="955517" y="3249898"/>
                          <a:pt x="989263" y="3195052"/>
                          <a:pt x="989263" y="3195052"/>
                        </a:cubicBezTo>
                        <a:cubicBezTo>
                          <a:pt x="984807" y="3172771"/>
                          <a:pt x="988093" y="3147380"/>
                          <a:pt x="975894" y="3128210"/>
                        </a:cubicBezTo>
                        <a:cubicBezTo>
                          <a:pt x="927339" y="3051910"/>
                          <a:pt x="916044" y="3054787"/>
                          <a:pt x="855579" y="3034631"/>
                        </a:cubicBezTo>
                        <a:cubicBezTo>
                          <a:pt x="815474" y="3043543"/>
                          <a:pt x="770252" y="3039836"/>
                          <a:pt x="735263" y="3061368"/>
                        </a:cubicBezTo>
                        <a:cubicBezTo>
                          <a:pt x="707896" y="3078209"/>
                          <a:pt x="681789" y="3141579"/>
                          <a:pt x="681789" y="3141579"/>
                        </a:cubicBezTo>
                        <a:cubicBezTo>
                          <a:pt x="664758" y="3243767"/>
                          <a:pt x="668421" y="3194684"/>
                          <a:pt x="668421" y="3288631"/>
                        </a:cubicBezTo>
                      </a:path>
                    </a:pathLst>
                  </a:custGeom>
                  <a:noFill/>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FF00"/>
                      </a:solidFill>
                    </a:endParaRPr>
                  </a:p>
                </p:txBody>
              </p:sp>
              <p:sp>
                <p:nvSpPr>
                  <p:cNvPr id="10" name="Freeform 9"/>
                  <p:cNvSpPr/>
                  <p:nvPr/>
                </p:nvSpPr>
                <p:spPr>
                  <a:xfrm>
                    <a:off x="6162842" y="1483895"/>
                    <a:ext cx="2447222" cy="4172243"/>
                  </a:xfrm>
                  <a:custGeom>
                    <a:avLst/>
                    <a:gdLst>
                      <a:gd name="connsiteX0" fmla="*/ 0 w 2447222"/>
                      <a:gd name="connsiteY0" fmla="*/ 213894 h 4172243"/>
                      <a:gd name="connsiteX1" fmla="*/ 93579 w 2447222"/>
                      <a:gd name="connsiteY1" fmla="*/ 26737 h 4172243"/>
                      <a:gd name="connsiteX2" fmla="*/ 173790 w 2447222"/>
                      <a:gd name="connsiteY2" fmla="*/ 13368 h 4172243"/>
                      <a:gd name="connsiteX3" fmla="*/ 387684 w 2447222"/>
                      <a:gd name="connsiteY3" fmla="*/ 40105 h 4172243"/>
                      <a:gd name="connsiteX4" fmla="*/ 360947 w 2447222"/>
                      <a:gd name="connsiteY4" fmla="*/ 294105 h 4172243"/>
                      <a:gd name="connsiteX5" fmla="*/ 320842 w 2447222"/>
                      <a:gd name="connsiteY5" fmla="*/ 360947 h 4172243"/>
                      <a:gd name="connsiteX6" fmla="*/ 307474 w 2447222"/>
                      <a:gd name="connsiteY6" fmla="*/ 414421 h 4172243"/>
                      <a:gd name="connsiteX7" fmla="*/ 267369 w 2447222"/>
                      <a:gd name="connsiteY7" fmla="*/ 467894 h 4172243"/>
                      <a:gd name="connsiteX8" fmla="*/ 173790 w 2447222"/>
                      <a:gd name="connsiteY8" fmla="*/ 548105 h 4172243"/>
                      <a:gd name="connsiteX9" fmla="*/ 133684 w 2447222"/>
                      <a:gd name="connsiteY9" fmla="*/ 561473 h 4172243"/>
                      <a:gd name="connsiteX10" fmla="*/ 147053 w 2447222"/>
                      <a:gd name="connsiteY10" fmla="*/ 467894 h 4172243"/>
                      <a:gd name="connsiteX11" fmla="*/ 173790 w 2447222"/>
                      <a:gd name="connsiteY11" fmla="*/ 414421 h 4172243"/>
                      <a:gd name="connsiteX12" fmla="*/ 227263 w 2447222"/>
                      <a:gd name="connsiteY12" fmla="*/ 347579 h 4172243"/>
                      <a:gd name="connsiteX13" fmla="*/ 294105 w 2447222"/>
                      <a:gd name="connsiteY13" fmla="*/ 307473 h 4172243"/>
                      <a:gd name="connsiteX14" fmla="*/ 414421 w 2447222"/>
                      <a:gd name="connsiteY14" fmla="*/ 254000 h 4172243"/>
                      <a:gd name="connsiteX15" fmla="*/ 467895 w 2447222"/>
                      <a:gd name="connsiteY15" fmla="*/ 240631 h 4172243"/>
                      <a:gd name="connsiteX16" fmla="*/ 695158 w 2447222"/>
                      <a:gd name="connsiteY16" fmla="*/ 294105 h 4172243"/>
                      <a:gd name="connsiteX17" fmla="*/ 721895 w 2447222"/>
                      <a:gd name="connsiteY17" fmla="*/ 334210 h 4172243"/>
                      <a:gd name="connsiteX18" fmla="*/ 708526 w 2447222"/>
                      <a:gd name="connsiteY18" fmla="*/ 387684 h 4172243"/>
                      <a:gd name="connsiteX19" fmla="*/ 641684 w 2447222"/>
                      <a:gd name="connsiteY19" fmla="*/ 401052 h 4172243"/>
                      <a:gd name="connsiteX20" fmla="*/ 467895 w 2447222"/>
                      <a:gd name="connsiteY20" fmla="*/ 387684 h 4172243"/>
                      <a:gd name="connsiteX21" fmla="*/ 427790 w 2447222"/>
                      <a:gd name="connsiteY21" fmla="*/ 374316 h 4172243"/>
                      <a:gd name="connsiteX22" fmla="*/ 481263 w 2447222"/>
                      <a:gd name="connsiteY22" fmla="*/ 213894 h 4172243"/>
                      <a:gd name="connsiteX23" fmla="*/ 762000 w 2447222"/>
                      <a:gd name="connsiteY23" fmla="*/ 13368 h 4172243"/>
                      <a:gd name="connsiteX24" fmla="*/ 855579 w 2447222"/>
                      <a:gd name="connsiteY24" fmla="*/ 0 h 4172243"/>
                      <a:gd name="connsiteX25" fmla="*/ 1016000 w 2447222"/>
                      <a:gd name="connsiteY25" fmla="*/ 13368 h 4172243"/>
                      <a:gd name="connsiteX26" fmla="*/ 1069474 w 2447222"/>
                      <a:gd name="connsiteY26" fmla="*/ 133684 h 4172243"/>
                      <a:gd name="connsiteX27" fmla="*/ 1096211 w 2447222"/>
                      <a:gd name="connsiteY27" fmla="*/ 240631 h 4172243"/>
                      <a:gd name="connsiteX28" fmla="*/ 1016000 w 2447222"/>
                      <a:gd name="connsiteY28" fmla="*/ 414421 h 4172243"/>
                      <a:gd name="connsiteX29" fmla="*/ 922421 w 2447222"/>
                      <a:gd name="connsiteY29" fmla="*/ 387684 h 4172243"/>
                      <a:gd name="connsiteX30" fmla="*/ 802105 w 2447222"/>
                      <a:gd name="connsiteY30" fmla="*/ 320842 h 4172243"/>
                      <a:gd name="connsiteX31" fmla="*/ 788737 w 2447222"/>
                      <a:gd name="connsiteY31" fmla="*/ 267368 h 4172243"/>
                      <a:gd name="connsiteX32" fmla="*/ 842211 w 2447222"/>
                      <a:gd name="connsiteY32" fmla="*/ 213894 h 4172243"/>
                      <a:gd name="connsiteX33" fmla="*/ 895684 w 2447222"/>
                      <a:gd name="connsiteY33" fmla="*/ 173789 h 4172243"/>
                      <a:gd name="connsiteX34" fmla="*/ 975895 w 2447222"/>
                      <a:gd name="connsiteY34" fmla="*/ 160421 h 4172243"/>
                      <a:gd name="connsiteX35" fmla="*/ 1042737 w 2447222"/>
                      <a:gd name="connsiteY35" fmla="*/ 147052 h 4172243"/>
                      <a:gd name="connsiteX36" fmla="*/ 1270000 w 2447222"/>
                      <a:gd name="connsiteY36" fmla="*/ 200526 h 4172243"/>
                      <a:gd name="connsiteX37" fmla="*/ 1310105 w 2447222"/>
                      <a:gd name="connsiteY37" fmla="*/ 254000 h 4172243"/>
                      <a:gd name="connsiteX38" fmla="*/ 1350211 w 2447222"/>
                      <a:gd name="connsiteY38" fmla="*/ 401052 h 4172243"/>
                      <a:gd name="connsiteX39" fmla="*/ 1336842 w 2447222"/>
                      <a:gd name="connsiteY39" fmla="*/ 454526 h 4172243"/>
                      <a:gd name="connsiteX40" fmla="*/ 1243263 w 2447222"/>
                      <a:gd name="connsiteY40" fmla="*/ 508000 h 4172243"/>
                      <a:gd name="connsiteX41" fmla="*/ 1056105 w 2447222"/>
                      <a:gd name="connsiteY41" fmla="*/ 494631 h 4172243"/>
                      <a:gd name="connsiteX42" fmla="*/ 1096211 w 2447222"/>
                      <a:gd name="connsiteY42" fmla="*/ 320842 h 4172243"/>
                      <a:gd name="connsiteX43" fmla="*/ 1149684 w 2447222"/>
                      <a:gd name="connsiteY43" fmla="*/ 267368 h 4172243"/>
                      <a:gd name="connsiteX44" fmla="*/ 1270000 w 2447222"/>
                      <a:gd name="connsiteY44" fmla="*/ 213894 h 4172243"/>
                      <a:gd name="connsiteX45" fmla="*/ 1470526 w 2447222"/>
                      <a:gd name="connsiteY45" fmla="*/ 254000 h 4172243"/>
                      <a:gd name="connsiteX46" fmla="*/ 1524000 w 2447222"/>
                      <a:gd name="connsiteY46" fmla="*/ 334210 h 4172243"/>
                      <a:gd name="connsiteX47" fmla="*/ 1550737 w 2447222"/>
                      <a:gd name="connsiteY47" fmla="*/ 374316 h 4172243"/>
                      <a:gd name="connsiteX48" fmla="*/ 1564105 w 2447222"/>
                      <a:gd name="connsiteY48" fmla="*/ 441158 h 4172243"/>
                      <a:gd name="connsiteX49" fmla="*/ 1577474 w 2447222"/>
                      <a:gd name="connsiteY49" fmla="*/ 481263 h 4172243"/>
                      <a:gd name="connsiteX50" fmla="*/ 1590842 w 2447222"/>
                      <a:gd name="connsiteY50" fmla="*/ 548105 h 4172243"/>
                      <a:gd name="connsiteX51" fmla="*/ 1564105 w 2447222"/>
                      <a:gd name="connsiteY51" fmla="*/ 668421 h 4172243"/>
                      <a:gd name="connsiteX52" fmla="*/ 1390316 w 2447222"/>
                      <a:gd name="connsiteY52" fmla="*/ 601579 h 4172243"/>
                      <a:gd name="connsiteX53" fmla="*/ 1417053 w 2447222"/>
                      <a:gd name="connsiteY53" fmla="*/ 494631 h 4172243"/>
                      <a:gd name="connsiteX54" fmla="*/ 1550737 w 2447222"/>
                      <a:gd name="connsiteY54" fmla="*/ 454526 h 4172243"/>
                      <a:gd name="connsiteX55" fmla="*/ 1724526 w 2447222"/>
                      <a:gd name="connsiteY55" fmla="*/ 481263 h 4172243"/>
                      <a:gd name="connsiteX56" fmla="*/ 1751263 w 2447222"/>
                      <a:gd name="connsiteY56" fmla="*/ 548105 h 4172243"/>
                      <a:gd name="connsiteX57" fmla="*/ 1778000 w 2447222"/>
                      <a:gd name="connsiteY57" fmla="*/ 641684 h 4172243"/>
                      <a:gd name="connsiteX58" fmla="*/ 1764632 w 2447222"/>
                      <a:gd name="connsiteY58" fmla="*/ 775368 h 4172243"/>
                      <a:gd name="connsiteX59" fmla="*/ 1684421 w 2447222"/>
                      <a:gd name="connsiteY59" fmla="*/ 788737 h 4172243"/>
                      <a:gd name="connsiteX60" fmla="*/ 1483895 w 2447222"/>
                      <a:gd name="connsiteY60" fmla="*/ 748631 h 4172243"/>
                      <a:gd name="connsiteX61" fmla="*/ 1497263 w 2447222"/>
                      <a:gd name="connsiteY61" fmla="*/ 548105 h 4172243"/>
                      <a:gd name="connsiteX62" fmla="*/ 1510632 w 2447222"/>
                      <a:gd name="connsiteY62" fmla="*/ 508000 h 4172243"/>
                      <a:gd name="connsiteX63" fmla="*/ 1430421 w 2447222"/>
                      <a:gd name="connsiteY63" fmla="*/ 387684 h 4172243"/>
                      <a:gd name="connsiteX64" fmla="*/ 1323474 w 2447222"/>
                      <a:gd name="connsiteY64" fmla="*/ 320842 h 4172243"/>
                      <a:gd name="connsiteX65" fmla="*/ 1256632 w 2447222"/>
                      <a:gd name="connsiteY65" fmla="*/ 294105 h 4172243"/>
                      <a:gd name="connsiteX66" fmla="*/ 1109579 w 2447222"/>
                      <a:gd name="connsiteY66" fmla="*/ 280737 h 4172243"/>
                      <a:gd name="connsiteX67" fmla="*/ 935790 w 2447222"/>
                      <a:gd name="connsiteY67" fmla="*/ 294105 h 4172243"/>
                      <a:gd name="connsiteX68" fmla="*/ 975895 w 2447222"/>
                      <a:gd name="connsiteY68" fmla="*/ 307473 h 4172243"/>
                      <a:gd name="connsiteX69" fmla="*/ 1176421 w 2447222"/>
                      <a:gd name="connsiteY69" fmla="*/ 294105 h 4172243"/>
                      <a:gd name="connsiteX70" fmla="*/ 1376947 w 2447222"/>
                      <a:gd name="connsiteY70" fmla="*/ 334210 h 4172243"/>
                      <a:gd name="connsiteX71" fmla="*/ 1483895 w 2447222"/>
                      <a:gd name="connsiteY71" fmla="*/ 414421 h 4172243"/>
                      <a:gd name="connsiteX72" fmla="*/ 1657684 w 2447222"/>
                      <a:gd name="connsiteY72" fmla="*/ 601579 h 4172243"/>
                      <a:gd name="connsiteX73" fmla="*/ 1737895 w 2447222"/>
                      <a:gd name="connsiteY73" fmla="*/ 681789 h 4172243"/>
                      <a:gd name="connsiteX74" fmla="*/ 1831474 w 2447222"/>
                      <a:gd name="connsiteY74" fmla="*/ 802105 h 4172243"/>
                      <a:gd name="connsiteX75" fmla="*/ 1871579 w 2447222"/>
                      <a:gd name="connsiteY75" fmla="*/ 868947 h 4172243"/>
                      <a:gd name="connsiteX76" fmla="*/ 1884947 w 2447222"/>
                      <a:gd name="connsiteY76" fmla="*/ 909052 h 4172243"/>
                      <a:gd name="connsiteX77" fmla="*/ 1804737 w 2447222"/>
                      <a:gd name="connsiteY77" fmla="*/ 962526 h 4172243"/>
                      <a:gd name="connsiteX78" fmla="*/ 1764632 w 2447222"/>
                      <a:gd name="connsiteY78" fmla="*/ 949158 h 4172243"/>
                      <a:gd name="connsiteX79" fmla="*/ 1951790 w 2447222"/>
                      <a:gd name="connsiteY79" fmla="*/ 962526 h 4172243"/>
                      <a:gd name="connsiteX80" fmla="*/ 1965158 w 2447222"/>
                      <a:gd name="connsiteY80" fmla="*/ 1002631 h 4172243"/>
                      <a:gd name="connsiteX81" fmla="*/ 1991895 w 2447222"/>
                      <a:gd name="connsiteY81" fmla="*/ 1042737 h 4172243"/>
                      <a:gd name="connsiteX82" fmla="*/ 1965158 w 2447222"/>
                      <a:gd name="connsiteY82" fmla="*/ 1163052 h 4172243"/>
                      <a:gd name="connsiteX83" fmla="*/ 1911684 w 2447222"/>
                      <a:gd name="connsiteY83" fmla="*/ 1149684 h 4172243"/>
                      <a:gd name="connsiteX84" fmla="*/ 1925053 w 2447222"/>
                      <a:gd name="connsiteY84" fmla="*/ 1082842 h 4172243"/>
                      <a:gd name="connsiteX85" fmla="*/ 1978526 w 2447222"/>
                      <a:gd name="connsiteY85" fmla="*/ 1122947 h 4172243"/>
                      <a:gd name="connsiteX86" fmla="*/ 1911684 w 2447222"/>
                      <a:gd name="connsiteY86" fmla="*/ 1350210 h 4172243"/>
                      <a:gd name="connsiteX87" fmla="*/ 1831474 w 2447222"/>
                      <a:gd name="connsiteY87" fmla="*/ 1323473 h 4172243"/>
                      <a:gd name="connsiteX88" fmla="*/ 1938421 w 2447222"/>
                      <a:gd name="connsiteY88" fmla="*/ 1229894 h 4172243"/>
                      <a:gd name="connsiteX89" fmla="*/ 2005263 w 2447222"/>
                      <a:gd name="connsiteY89" fmla="*/ 1270000 h 4172243"/>
                      <a:gd name="connsiteX90" fmla="*/ 2045369 w 2447222"/>
                      <a:gd name="connsiteY90" fmla="*/ 1350210 h 4172243"/>
                      <a:gd name="connsiteX91" fmla="*/ 2072105 w 2447222"/>
                      <a:gd name="connsiteY91" fmla="*/ 1403684 h 4172243"/>
                      <a:gd name="connsiteX92" fmla="*/ 2098842 w 2447222"/>
                      <a:gd name="connsiteY92" fmla="*/ 1537368 h 4172243"/>
                      <a:gd name="connsiteX93" fmla="*/ 2112211 w 2447222"/>
                      <a:gd name="connsiteY93" fmla="*/ 1604210 h 4172243"/>
                      <a:gd name="connsiteX94" fmla="*/ 2125579 w 2447222"/>
                      <a:gd name="connsiteY94" fmla="*/ 1657684 h 4172243"/>
                      <a:gd name="connsiteX95" fmla="*/ 2366211 w 2447222"/>
                      <a:gd name="connsiteY95" fmla="*/ 1644316 h 4172243"/>
                      <a:gd name="connsiteX96" fmla="*/ 2419684 w 2447222"/>
                      <a:gd name="connsiteY96" fmla="*/ 1711158 h 4172243"/>
                      <a:gd name="connsiteX97" fmla="*/ 2433053 w 2447222"/>
                      <a:gd name="connsiteY97" fmla="*/ 1764631 h 4172243"/>
                      <a:gd name="connsiteX98" fmla="*/ 2366211 w 2447222"/>
                      <a:gd name="connsiteY98" fmla="*/ 1844842 h 4172243"/>
                      <a:gd name="connsiteX99" fmla="*/ 2312737 w 2447222"/>
                      <a:gd name="connsiteY99" fmla="*/ 1858210 h 4172243"/>
                      <a:gd name="connsiteX100" fmla="*/ 2125579 w 2447222"/>
                      <a:gd name="connsiteY100" fmla="*/ 1844842 h 4172243"/>
                      <a:gd name="connsiteX101" fmla="*/ 2098842 w 2447222"/>
                      <a:gd name="connsiteY101" fmla="*/ 1791368 h 4172243"/>
                      <a:gd name="connsiteX102" fmla="*/ 2152316 w 2447222"/>
                      <a:gd name="connsiteY102" fmla="*/ 1470526 h 4172243"/>
                      <a:gd name="connsiteX103" fmla="*/ 2192421 w 2447222"/>
                      <a:gd name="connsiteY103" fmla="*/ 1443789 h 4172243"/>
                      <a:gd name="connsiteX104" fmla="*/ 2299369 w 2447222"/>
                      <a:gd name="connsiteY104" fmla="*/ 1457158 h 4172243"/>
                      <a:gd name="connsiteX105" fmla="*/ 2326105 w 2447222"/>
                      <a:gd name="connsiteY105" fmla="*/ 1550737 h 4172243"/>
                      <a:gd name="connsiteX106" fmla="*/ 2299369 w 2447222"/>
                      <a:gd name="connsiteY106" fmla="*/ 1951789 h 4172243"/>
                      <a:gd name="connsiteX107" fmla="*/ 2259263 w 2447222"/>
                      <a:gd name="connsiteY107" fmla="*/ 2072105 h 4172243"/>
                      <a:gd name="connsiteX108" fmla="*/ 2179053 w 2447222"/>
                      <a:gd name="connsiteY108" fmla="*/ 2219158 h 4172243"/>
                      <a:gd name="connsiteX109" fmla="*/ 2152316 w 2447222"/>
                      <a:gd name="connsiteY109" fmla="*/ 2272631 h 4172243"/>
                      <a:gd name="connsiteX110" fmla="*/ 2138947 w 2447222"/>
                      <a:gd name="connsiteY110" fmla="*/ 2205789 h 4172243"/>
                      <a:gd name="connsiteX111" fmla="*/ 2205790 w 2447222"/>
                      <a:gd name="connsiteY111" fmla="*/ 1991894 h 4172243"/>
                      <a:gd name="connsiteX112" fmla="*/ 2259263 w 2447222"/>
                      <a:gd name="connsiteY112" fmla="*/ 1938421 h 4172243"/>
                      <a:gd name="connsiteX113" fmla="*/ 2326105 w 2447222"/>
                      <a:gd name="connsiteY113" fmla="*/ 1911684 h 4172243"/>
                      <a:gd name="connsiteX114" fmla="*/ 2366211 w 2447222"/>
                      <a:gd name="connsiteY114" fmla="*/ 1965158 h 4172243"/>
                      <a:gd name="connsiteX115" fmla="*/ 2379579 w 2447222"/>
                      <a:gd name="connsiteY115" fmla="*/ 2018631 h 4172243"/>
                      <a:gd name="connsiteX116" fmla="*/ 2352842 w 2447222"/>
                      <a:gd name="connsiteY116" fmla="*/ 2299368 h 4172243"/>
                      <a:gd name="connsiteX117" fmla="*/ 2312737 w 2447222"/>
                      <a:gd name="connsiteY117" fmla="*/ 2339473 h 4172243"/>
                      <a:gd name="connsiteX118" fmla="*/ 2272632 w 2447222"/>
                      <a:gd name="connsiteY118" fmla="*/ 2352842 h 4172243"/>
                      <a:gd name="connsiteX119" fmla="*/ 2326105 w 2447222"/>
                      <a:gd name="connsiteY119" fmla="*/ 2326105 h 4172243"/>
                      <a:gd name="connsiteX120" fmla="*/ 2379579 w 2447222"/>
                      <a:gd name="connsiteY120" fmla="*/ 2352842 h 4172243"/>
                      <a:gd name="connsiteX121" fmla="*/ 2433053 w 2447222"/>
                      <a:gd name="connsiteY121" fmla="*/ 2553368 h 4172243"/>
                      <a:gd name="connsiteX122" fmla="*/ 2392947 w 2447222"/>
                      <a:gd name="connsiteY122" fmla="*/ 2767263 h 4172243"/>
                      <a:gd name="connsiteX123" fmla="*/ 2379579 w 2447222"/>
                      <a:gd name="connsiteY123" fmla="*/ 2807368 h 4172243"/>
                      <a:gd name="connsiteX124" fmla="*/ 2433053 w 2447222"/>
                      <a:gd name="connsiteY124" fmla="*/ 2900947 h 4172243"/>
                      <a:gd name="connsiteX125" fmla="*/ 2446421 w 2447222"/>
                      <a:gd name="connsiteY125" fmla="*/ 2941052 h 4172243"/>
                      <a:gd name="connsiteX126" fmla="*/ 2326105 w 2447222"/>
                      <a:gd name="connsiteY126" fmla="*/ 3101473 h 4172243"/>
                      <a:gd name="connsiteX127" fmla="*/ 2272632 w 2447222"/>
                      <a:gd name="connsiteY127" fmla="*/ 3114842 h 4172243"/>
                      <a:gd name="connsiteX128" fmla="*/ 2219158 w 2447222"/>
                      <a:gd name="connsiteY128" fmla="*/ 3101473 h 4172243"/>
                      <a:gd name="connsiteX129" fmla="*/ 2245895 w 2447222"/>
                      <a:gd name="connsiteY129" fmla="*/ 3061368 h 4172243"/>
                      <a:gd name="connsiteX130" fmla="*/ 2326105 w 2447222"/>
                      <a:gd name="connsiteY130" fmla="*/ 3074737 h 4172243"/>
                      <a:gd name="connsiteX131" fmla="*/ 2339474 w 2447222"/>
                      <a:gd name="connsiteY131" fmla="*/ 3288631 h 4172243"/>
                      <a:gd name="connsiteX132" fmla="*/ 2366211 w 2447222"/>
                      <a:gd name="connsiteY132" fmla="*/ 3328737 h 4172243"/>
                      <a:gd name="connsiteX133" fmla="*/ 2299369 w 2447222"/>
                      <a:gd name="connsiteY133" fmla="*/ 3342105 h 4172243"/>
                      <a:gd name="connsiteX134" fmla="*/ 2125579 w 2447222"/>
                      <a:gd name="connsiteY134" fmla="*/ 3248526 h 4172243"/>
                      <a:gd name="connsiteX135" fmla="*/ 2138947 w 2447222"/>
                      <a:gd name="connsiteY135" fmla="*/ 3195052 h 4172243"/>
                      <a:gd name="connsiteX136" fmla="*/ 2179053 w 2447222"/>
                      <a:gd name="connsiteY136" fmla="*/ 3221789 h 4172243"/>
                      <a:gd name="connsiteX137" fmla="*/ 2192421 w 2447222"/>
                      <a:gd name="connsiteY137" fmla="*/ 3288631 h 4172243"/>
                      <a:gd name="connsiteX138" fmla="*/ 2152316 w 2447222"/>
                      <a:gd name="connsiteY138" fmla="*/ 3475789 h 4172243"/>
                      <a:gd name="connsiteX139" fmla="*/ 2112211 w 2447222"/>
                      <a:gd name="connsiteY139" fmla="*/ 3502526 h 4172243"/>
                      <a:gd name="connsiteX140" fmla="*/ 2125579 w 2447222"/>
                      <a:gd name="connsiteY140" fmla="*/ 3462421 h 4172243"/>
                      <a:gd name="connsiteX141" fmla="*/ 2165684 w 2447222"/>
                      <a:gd name="connsiteY141" fmla="*/ 3502526 h 4172243"/>
                      <a:gd name="connsiteX142" fmla="*/ 2125579 w 2447222"/>
                      <a:gd name="connsiteY142" fmla="*/ 3636210 h 4172243"/>
                      <a:gd name="connsiteX143" fmla="*/ 2058737 w 2447222"/>
                      <a:gd name="connsiteY143" fmla="*/ 3662947 h 4172243"/>
                      <a:gd name="connsiteX144" fmla="*/ 2045369 w 2447222"/>
                      <a:gd name="connsiteY144" fmla="*/ 3502526 h 4172243"/>
                      <a:gd name="connsiteX145" fmla="*/ 2098842 w 2447222"/>
                      <a:gd name="connsiteY145" fmla="*/ 3489158 h 4172243"/>
                      <a:gd name="connsiteX146" fmla="*/ 2152316 w 2447222"/>
                      <a:gd name="connsiteY146" fmla="*/ 3502526 h 4172243"/>
                      <a:gd name="connsiteX147" fmla="*/ 2165684 w 2447222"/>
                      <a:gd name="connsiteY147" fmla="*/ 3556000 h 4172243"/>
                      <a:gd name="connsiteX148" fmla="*/ 2179053 w 2447222"/>
                      <a:gd name="connsiteY148" fmla="*/ 3636210 h 4172243"/>
                      <a:gd name="connsiteX149" fmla="*/ 2085474 w 2447222"/>
                      <a:gd name="connsiteY149" fmla="*/ 3863473 h 4172243"/>
                      <a:gd name="connsiteX150" fmla="*/ 2045369 w 2447222"/>
                      <a:gd name="connsiteY150" fmla="*/ 3876842 h 4172243"/>
                      <a:gd name="connsiteX151" fmla="*/ 1991895 w 2447222"/>
                      <a:gd name="connsiteY151" fmla="*/ 3863473 h 4172243"/>
                      <a:gd name="connsiteX152" fmla="*/ 2032000 w 2447222"/>
                      <a:gd name="connsiteY152" fmla="*/ 3876842 h 4172243"/>
                      <a:gd name="connsiteX153" fmla="*/ 2058737 w 2447222"/>
                      <a:gd name="connsiteY153" fmla="*/ 3957052 h 4172243"/>
                      <a:gd name="connsiteX154" fmla="*/ 2018632 w 2447222"/>
                      <a:gd name="connsiteY154" fmla="*/ 4090737 h 4172243"/>
                      <a:gd name="connsiteX155" fmla="*/ 1978526 w 2447222"/>
                      <a:gd name="connsiteY155" fmla="*/ 4104105 h 4172243"/>
                      <a:gd name="connsiteX156" fmla="*/ 1965158 w 2447222"/>
                      <a:gd name="connsiteY156" fmla="*/ 3997158 h 4172243"/>
                      <a:gd name="connsiteX157" fmla="*/ 1991895 w 2447222"/>
                      <a:gd name="connsiteY157" fmla="*/ 3876842 h 4172243"/>
                      <a:gd name="connsiteX158" fmla="*/ 2112211 w 2447222"/>
                      <a:gd name="connsiteY158" fmla="*/ 3716421 h 4172243"/>
                      <a:gd name="connsiteX159" fmla="*/ 2192421 w 2447222"/>
                      <a:gd name="connsiteY159" fmla="*/ 3689684 h 4172243"/>
                      <a:gd name="connsiteX160" fmla="*/ 2259263 w 2447222"/>
                      <a:gd name="connsiteY160" fmla="*/ 3729789 h 4172243"/>
                      <a:gd name="connsiteX161" fmla="*/ 2339474 w 2447222"/>
                      <a:gd name="connsiteY161" fmla="*/ 4064000 h 4172243"/>
                      <a:gd name="connsiteX162" fmla="*/ 2112211 w 2447222"/>
                      <a:gd name="connsiteY162" fmla="*/ 4130842 h 4172243"/>
                      <a:gd name="connsiteX163" fmla="*/ 2072105 w 2447222"/>
                      <a:gd name="connsiteY163" fmla="*/ 4077368 h 4172243"/>
                      <a:gd name="connsiteX164" fmla="*/ 2032000 w 2447222"/>
                      <a:gd name="connsiteY164" fmla="*/ 3943684 h 4172243"/>
                      <a:gd name="connsiteX165" fmla="*/ 2112211 w 2447222"/>
                      <a:gd name="connsiteY165" fmla="*/ 3582737 h 4172243"/>
                      <a:gd name="connsiteX166" fmla="*/ 2152316 w 2447222"/>
                      <a:gd name="connsiteY166" fmla="*/ 3569368 h 4172243"/>
                      <a:gd name="connsiteX167" fmla="*/ 2179053 w 2447222"/>
                      <a:gd name="connsiteY167" fmla="*/ 3622842 h 4172243"/>
                      <a:gd name="connsiteX168" fmla="*/ 2138947 w 2447222"/>
                      <a:gd name="connsiteY168" fmla="*/ 3662947 h 4172243"/>
                      <a:gd name="connsiteX169" fmla="*/ 1991895 w 2447222"/>
                      <a:gd name="connsiteY169" fmla="*/ 3609473 h 4172243"/>
                      <a:gd name="connsiteX170" fmla="*/ 1925053 w 2447222"/>
                      <a:gd name="connsiteY170" fmla="*/ 3502526 h 4172243"/>
                      <a:gd name="connsiteX171" fmla="*/ 1898316 w 2447222"/>
                      <a:gd name="connsiteY171" fmla="*/ 3368842 h 4172243"/>
                      <a:gd name="connsiteX172" fmla="*/ 1938421 w 2447222"/>
                      <a:gd name="connsiteY172" fmla="*/ 3168316 h 4172243"/>
                      <a:gd name="connsiteX173" fmla="*/ 1991895 w 2447222"/>
                      <a:gd name="connsiteY173" fmla="*/ 3128210 h 4172243"/>
                      <a:gd name="connsiteX174" fmla="*/ 2032000 w 2447222"/>
                      <a:gd name="connsiteY174" fmla="*/ 3114842 h 4172243"/>
                      <a:gd name="connsiteX175" fmla="*/ 2179053 w 2447222"/>
                      <a:gd name="connsiteY175" fmla="*/ 3141579 h 4172243"/>
                      <a:gd name="connsiteX176" fmla="*/ 2232526 w 2447222"/>
                      <a:gd name="connsiteY176" fmla="*/ 3235158 h 4172243"/>
                      <a:gd name="connsiteX177" fmla="*/ 2245895 w 2447222"/>
                      <a:gd name="connsiteY177" fmla="*/ 3275263 h 4172243"/>
                      <a:gd name="connsiteX178" fmla="*/ 2219158 w 2447222"/>
                      <a:gd name="connsiteY178" fmla="*/ 3315368 h 4172243"/>
                      <a:gd name="connsiteX179" fmla="*/ 2125579 w 2447222"/>
                      <a:gd name="connsiteY179" fmla="*/ 3261894 h 4172243"/>
                      <a:gd name="connsiteX180" fmla="*/ 2125579 w 2447222"/>
                      <a:gd name="connsiteY180" fmla="*/ 2847473 h 4172243"/>
                      <a:gd name="connsiteX181" fmla="*/ 2165684 w 2447222"/>
                      <a:gd name="connsiteY181" fmla="*/ 2820737 h 4172243"/>
                      <a:gd name="connsiteX182" fmla="*/ 2286000 w 2447222"/>
                      <a:gd name="connsiteY182" fmla="*/ 2874210 h 4172243"/>
                      <a:gd name="connsiteX183" fmla="*/ 2299369 w 2447222"/>
                      <a:gd name="connsiteY183" fmla="*/ 2941052 h 4172243"/>
                      <a:gd name="connsiteX184" fmla="*/ 2232526 w 2447222"/>
                      <a:gd name="connsiteY184" fmla="*/ 3048000 h 4172243"/>
                      <a:gd name="connsiteX185" fmla="*/ 2192421 w 2447222"/>
                      <a:gd name="connsiteY185" fmla="*/ 3021263 h 4172243"/>
                      <a:gd name="connsiteX186" fmla="*/ 2165684 w 2447222"/>
                      <a:gd name="connsiteY186" fmla="*/ 2927684 h 4172243"/>
                      <a:gd name="connsiteX187" fmla="*/ 2179053 w 2447222"/>
                      <a:gd name="connsiteY187" fmla="*/ 2446421 h 4172243"/>
                      <a:gd name="connsiteX188" fmla="*/ 2219158 w 2447222"/>
                      <a:gd name="connsiteY188" fmla="*/ 2433052 h 4172243"/>
                      <a:gd name="connsiteX189" fmla="*/ 2259263 w 2447222"/>
                      <a:gd name="connsiteY189" fmla="*/ 2459789 h 4172243"/>
                      <a:gd name="connsiteX190" fmla="*/ 2299369 w 2447222"/>
                      <a:gd name="connsiteY190" fmla="*/ 2646947 h 4172243"/>
                      <a:gd name="connsiteX191" fmla="*/ 2286000 w 2447222"/>
                      <a:gd name="connsiteY191" fmla="*/ 2900947 h 4172243"/>
                      <a:gd name="connsiteX192" fmla="*/ 2125579 w 2447222"/>
                      <a:gd name="connsiteY192" fmla="*/ 3261894 h 4172243"/>
                      <a:gd name="connsiteX193" fmla="*/ 2072105 w 2447222"/>
                      <a:gd name="connsiteY193" fmla="*/ 3315368 h 4172243"/>
                      <a:gd name="connsiteX194" fmla="*/ 2032000 w 2447222"/>
                      <a:gd name="connsiteY194" fmla="*/ 3382210 h 4172243"/>
                      <a:gd name="connsiteX195" fmla="*/ 1991895 w 2447222"/>
                      <a:gd name="connsiteY195" fmla="*/ 3422316 h 4172243"/>
                      <a:gd name="connsiteX196" fmla="*/ 1965158 w 2447222"/>
                      <a:gd name="connsiteY196" fmla="*/ 3462421 h 4172243"/>
                      <a:gd name="connsiteX197" fmla="*/ 2005263 w 2447222"/>
                      <a:gd name="connsiteY197" fmla="*/ 3422316 h 4172243"/>
                      <a:gd name="connsiteX198" fmla="*/ 2045369 w 2447222"/>
                      <a:gd name="connsiteY198" fmla="*/ 3408947 h 4172243"/>
                      <a:gd name="connsiteX199" fmla="*/ 2152316 w 2447222"/>
                      <a:gd name="connsiteY199" fmla="*/ 3462421 h 4172243"/>
                      <a:gd name="connsiteX200" fmla="*/ 2165684 w 2447222"/>
                      <a:gd name="connsiteY200" fmla="*/ 3515894 h 4172243"/>
                      <a:gd name="connsiteX201" fmla="*/ 2112211 w 2447222"/>
                      <a:gd name="connsiteY201" fmla="*/ 3836737 h 4172243"/>
                      <a:gd name="connsiteX202" fmla="*/ 2018632 w 2447222"/>
                      <a:gd name="connsiteY202" fmla="*/ 3863473 h 4172243"/>
                      <a:gd name="connsiteX203" fmla="*/ 1898316 w 2447222"/>
                      <a:gd name="connsiteY203" fmla="*/ 3850105 h 4172243"/>
                      <a:gd name="connsiteX204" fmla="*/ 2005263 w 2447222"/>
                      <a:gd name="connsiteY204" fmla="*/ 3248526 h 4172243"/>
                      <a:gd name="connsiteX205" fmla="*/ 2045369 w 2447222"/>
                      <a:gd name="connsiteY205" fmla="*/ 3168316 h 4172243"/>
                      <a:gd name="connsiteX206" fmla="*/ 2192421 w 2447222"/>
                      <a:gd name="connsiteY206" fmla="*/ 3048000 h 4172243"/>
                      <a:gd name="connsiteX207" fmla="*/ 2232526 w 2447222"/>
                      <a:gd name="connsiteY207" fmla="*/ 3034631 h 4172243"/>
                      <a:gd name="connsiteX208" fmla="*/ 2138947 w 2447222"/>
                      <a:gd name="connsiteY208" fmla="*/ 2887579 h 4172243"/>
                      <a:gd name="connsiteX209" fmla="*/ 2005263 w 2447222"/>
                      <a:gd name="connsiteY209" fmla="*/ 2553368 h 4172243"/>
                      <a:gd name="connsiteX210" fmla="*/ 1991895 w 2447222"/>
                      <a:gd name="connsiteY210" fmla="*/ 2366210 h 4172243"/>
                      <a:gd name="connsiteX211" fmla="*/ 2045369 w 2447222"/>
                      <a:gd name="connsiteY211" fmla="*/ 2085473 h 4172243"/>
                      <a:gd name="connsiteX212" fmla="*/ 2098842 w 2447222"/>
                      <a:gd name="connsiteY212" fmla="*/ 2072105 h 4172243"/>
                      <a:gd name="connsiteX213" fmla="*/ 2219158 w 2447222"/>
                      <a:gd name="connsiteY213" fmla="*/ 2098842 h 4172243"/>
                      <a:gd name="connsiteX214" fmla="*/ 2259263 w 2447222"/>
                      <a:gd name="connsiteY214" fmla="*/ 2232526 h 4172243"/>
                      <a:gd name="connsiteX215" fmla="*/ 2219158 w 2447222"/>
                      <a:gd name="connsiteY215" fmla="*/ 2286000 h 4172243"/>
                      <a:gd name="connsiteX216" fmla="*/ 2205790 w 2447222"/>
                      <a:gd name="connsiteY216" fmla="*/ 2219158 h 4172243"/>
                      <a:gd name="connsiteX217" fmla="*/ 2152316 w 2447222"/>
                      <a:gd name="connsiteY217" fmla="*/ 2112210 h 4172243"/>
                      <a:gd name="connsiteX218" fmla="*/ 2165684 w 2447222"/>
                      <a:gd name="connsiteY218" fmla="*/ 1778000 h 4172243"/>
                      <a:gd name="connsiteX219" fmla="*/ 2192421 w 2447222"/>
                      <a:gd name="connsiteY219" fmla="*/ 1818105 h 4172243"/>
                      <a:gd name="connsiteX220" fmla="*/ 2165684 w 2447222"/>
                      <a:gd name="connsiteY220" fmla="*/ 1871579 h 4172243"/>
                      <a:gd name="connsiteX221" fmla="*/ 2085474 w 2447222"/>
                      <a:gd name="connsiteY221" fmla="*/ 1831473 h 4172243"/>
                      <a:gd name="connsiteX222" fmla="*/ 2058737 w 2447222"/>
                      <a:gd name="connsiteY222" fmla="*/ 1737894 h 4172243"/>
                      <a:gd name="connsiteX223" fmla="*/ 2072105 w 2447222"/>
                      <a:gd name="connsiteY223" fmla="*/ 1283368 h 4172243"/>
                      <a:gd name="connsiteX224" fmla="*/ 2045369 w 2447222"/>
                      <a:gd name="connsiteY224" fmla="*/ 1510631 h 4172243"/>
                      <a:gd name="connsiteX225" fmla="*/ 2005263 w 2447222"/>
                      <a:gd name="connsiteY225" fmla="*/ 1524000 h 4172243"/>
                      <a:gd name="connsiteX226" fmla="*/ 1978526 w 2447222"/>
                      <a:gd name="connsiteY226" fmla="*/ 1390316 h 4172243"/>
                      <a:gd name="connsiteX227" fmla="*/ 1938421 w 2447222"/>
                      <a:gd name="connsiteY227" fmla="*/ 1189789 h 4172243"/>
                      <a:gd name="connsiteX228" fmla="*/ 1818105 w 2447222"/>
                      <a:gd name="connsiteY228" fmla="*/ 1096210 h 4172243"/>
                      <a:gd name="connsiteX229" fmla="*/ 1791369 w 2447222"/>
                      <a:gd name="connsiteY229" fmla="*/ 1002631 h 4172243"/>
                      <a:gd name="connsiteX230" fmla="*/ 1778000 w 2447222"/>
                      <a:gd name="connsiteY230" fmla="*/ 788737 h 417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2447222" h="4172243">
                        <a:moveTo>
                          <a:pt x="0" y="213894"/>
                        </a:moveTo>
                        <a:cubicBezTo>
                          <a:pt x="29574" y="95597"/>
                          <a:pt x="-3641" y="55903"/>
                          <a:pt x="93579" y="26737"/>
                        </a:cubicBezTo>
                        <a:cubicBezTo>
                          <a:pt x="119542" y="18948"/>
                          <a:pt x="147053" y="17824"/>
                          <a:pt x="173790" y="13368"/>
                        </a:cubicBezTo>
                        <a:cubicBezTo>
                          <a:pt x="245088" y="22280"/>
                          <a:pt x="341685" y="-15094"/>
                          <a:pt x="387684" y="40105"/>
                        </a:cubicBezTo>
                        <a:cubicBezTo>
                          <a:pt x="393055" y="46550"/>
                          <a:pt x="393038" y="229924"/>
                          <a:pt x="360947" y="294105"/>
                        </a:cubicBezTo>
                        <a:cubicBezTo>
                          <a:pt x="349327" y="317345"/>
                          <a:pt x="334210" y="338666"/>
                          <a:pt x="320842" y="360947"/>
                        </a:cubicBezTo>
                        <a:cubicBezTo>
                          <a:pt x="316386" y="378772"/>
                          <a:pt x="315691" y="397987"/>
                          <a:pt x="307474" y="414421"/>
                        </a:cubicBezTo>
                        <a:cubicBezTo>
                          <a:pt x="297510" y="434349"/>
                          <a:pt x="281869" y="450977"/>
                          <a:pt x="267369" y="467894"/>
                        </a:cubicBezTo>
                        <a:cubicBezTo>
                          <a:pt x="244613" y="494443"/>
                          <a:pt x="203375" y="531199"/>
                          <a:pt x="173790" y="548105"/>
                        </a:cubicBezTo>
                        <a:cubicBezTo>
                          <a:pt x="161555" y="555096"/>
                          <a:pt x="147053" y="557017"/>
                          <a:pt x="133684" y="561473"/>
                        </a:cubicBezTo>
                        <a:cubicBezTo>
                          <a:pt x="138140" y="530280"/>
                          <a:pt x="138762" y="498293"/>
                          <a:pt x="147053" y="467894"/>
                        </a:cubicBezTo>
                        <a:cubicBezTo>
                          <a:pt x="152297" y="448668"/>
                          <a:pt x="162736" y="431002"/>
                          <a:pt x="173790" y="414421"/>
                        </a:cubicBezTo>
                        <a:cubicBezTo>
                          <a:pt x="189617" y="390680"/>
                          <a:pt x="205937" y="366535"/>
                          <a:pt x="227263" y="347579"/>
                        </a:cubicBezTo>
                        <a:cubicBezTo>
                          <a:pt x="246683" y="330316"/>
                          <a:pt x="271391" y="320092"/>
                          <a:pt x="294105" y="307473"/>
                        </a:cubicBezTo>
                        <a:cubicBezTo>
                          <a:pt x="329040" y="288065"/>
                          <a:pt x="377246" y="266392"/>
                          <a:pt x="414421" y="254000"/>
                        </a:cubicBezTo>
                        <a:cubicBezTo>
                          <a:pt x="431851" y="248190"/>
                          <a:pt x="450070" y="245087"/>
                          <a:pt x="467895" y="240631"/>
                        </a:cubicBezTo>
                        <a:cubicBezTo>
                          <a:pt x="624471" y="251815"/>
                          <a:pt x="625771" y="210842"/>
                          <a:pt x="695158" y="294105"/>
                        </a:cubicBezTo>
                        <a:cubicBezTo>
                          <a:pt x="705444" y="306448"/>
                          <a:pt x="712983" y="320842"/>
                          <a:pt x="721895" y="334210"/>
                        </a:cubicBezTo>
                        <a:cubicBezTo>
                          <a:pt x="717439" y="352035"/>
                          <a:pt x="722641" y="375922"/>
                          <a:pt x="708526" y="387684"/>
                        </a:cubicBezTo>
                        <a:cubicBezTo>
                          <a:pt x="691071" y="402230"/>
                          <a:pt x="664406" y="401052"/>
                          <a:pt x="641684" y="401052"/>
                        </a:cubicBezTo>
                        <a:cubicBezTo>
                          <a:pt x="583583" y="401052"/>
                          <a:pt x="525825" y="392140"/>
                          <a:pt x="467895" y="387684"/>
                        </a:cubicBezTo>
                        <a:cubicBezTo>
                          <a:pt x="454527" y="383228"/>
                          <a:pt x="436593" y="385320"/>
                          <a:pt x="427790" y="374316"/>
                        </a:cubicBezTo>
                        <a:cubicBezTo>
                          <a:pt x="382880" y="318178"/>
                          <a:pt x="453522" y="249201"/>
                          <a:pt x="481263" y="213894"/>
                        </a:cubicBezTo>
                        <a:cubicBezTo>
                          <a:pt x="538208" y="141419"/>
                          <a:pt x="690648" y="23561"/>
                          <a:pt x="762000" y="13368"/>
                        </a:cubicBezTo>
                        <a:lnTo>
                          <a:pt x="855579" y="0"/>
                        </a:lnTo>
                        <a:lnTo>
                          <a:pt x="1016000" y="13368"/>
                        </a:lnTo>
                        <a:cubicBezTo>
                          <a:pt x="1030082" y="19940"/>
                          <a:pt x="1061890" y="105876"/>
                          <a:pt x="1069474" y="133684"/>
                        </a:cubicBezTo>
                        <a:cubicBezTo>
                          <a:pt x="1079143" y="169135"/>
                          <a:pt x="1096211" y="240631"/>
                          <a:pt x="1096211" y="240631"/>
                        </a:cubicBezTo>
                        <a:cubicBezTo>
                          <a:pt x="1089703" y="273172"/>
                          <a:pt x="1093769" y="407351"/>
                          <a:pt x="1016000" y="414421"/>
                        </a:cubicBezTo>
                        <a:cubicBezTo>
                          <a:pt x="983692" y="417358"/>
                          <a:pt x="953614" y="396596"/>
                          <a:pt x="922421" y="387684"/>
                        </a:cubicBezTo>
                        <a:cubicBezTo>
                          <a:pt x="830486" y="326393"/>
                          <a:pt x="872696" y="344371"/>
                          <a:pt x="802105" y="320842"/>
                        </a:cubicBezTo>
                        <a:cubicBezTo>
                          <a:pt x="797649" y="303017"/>
                          <a:pt x="782286" y="284571"/>
                          <a:pt x="788737" y="267368"/>
                        </a:cubicBezTo>
                        <a:cubicBezTo>
                          <a:pt x="797588" y="243765"/>
                          <a:pt x="823240" y="230494"/>
                          <a:pt x="842211" y="213894"/>
                        </a:cubicBezTo>
                        <a:cubicBezTo>
                          <a:pt x="858979" y="199222"/>
                          <a:pt x="874997" y="182064"/>
                          <a:pt x="895684" y="173789"/>
                        </a:cubicBezTo>
                        <a:cubicBezTo>
                          <a:pt x="920851" y="163722"/>
                          <a:pt x="949226" y="165270"/>
                          <a:pt x="975895" y="160421"/>
                        </a:cubicBezTo>
                        <a:cubicBezTo>
                          <a:pt x="998250" y="156356"/>
                          <a:pt x="1020456" y="151508"/>
                          <a:pt x="1042737" y="147052"/>
                        </a:cubicBezTo>
                        <a:cubicBezTo>
                          <a:pt x="1118491" y="164877"/>
                          <a:pt x="1197743" y="171623"/>
                          <a:pt x="1270000" y="200526"/>
                        </a:cubicBezTo>
                        <a:cubicBezTo>
                          <a:pt x="1290687" y="208801"/>
                          <a:pt x="1300141" y="234072"/>
                          <a:pt x="1310105" y="254000"/>
                        </a:cubicBezTo>
                        <a:cubicBezTo>
                          <a:pt x="1332720" y="299229"/>
                          <a:pt x="1340431" y="352156"/>
                          <a:pt x="1350211" y="401052"/>
                        </a:cubicBezTo>
                        <a:cubicBezTo>
                          <a:pt x="1345755" y="418877"/>
                          <a:pt x="1347034" y="439239"/>
                          <a:pt x="1336842" y="454526"/>
                        </a:cubicBezTo>
                        <a:cubicBezTo>
                          <a:pt x="1327394" y="468698"/>
                          <a:pt x="1252515" y="503374"/>
                          <a:pt x="1243263" y="508000"/>
                        </a:cubicBezTo>
                        <a:cubicBezTo>
                          <a:pt x="1180877" y="503544"/>
                          <a:pt x="1094747" y="543811"/>
                          <a:pt x="1056105" y="494631"/>
                        </a:cubicBezTo>
                        <a:cubicBezTo>
                          <a:pt x="1019374" y="447883"/>
                          <a:pt x="1073575" y="375816"/>
                          <a:pt x="1096211" y="320842"/>
                        </a:cubicBezTo>
                        <a:cubicBezTo>
                          <a:pt x="1105809" y="297533"/>
                          <a:pt x="1129786" y="282844"/>
                          <a:pt x="1149684" y="267368"/>
                        </a:cubicBezTo>
                        <a:cubicBezTo>
                          <a:pt x="1204457" y="224766"/>
                          <a:pt x="1210993" y="228646"/>
                          <a:pt x="1270000" y="213894"/>
                        </a:cubicBezTo>
                        <a:cubicBezTo>
                          <a:pt x="1336842" y="227263"/>
                          <a:pt x="1408922" y="224819"/>
                          <a:pt x="1470526" y="254000"/>
                        </a:cubicBezTo>
                        <a:cubicBezTo>
                          <a:pt x="1499566" y="267756"/>
                          <a:pt x="1506175" y="307473"/>
                          <a:pt x="1524000" y="334210"/>
                        </a:cubicBezTo>
                        <a:lnTo>
                          <a:pt x="1550737" y="374316"/>
                        </a:lnTo>
                        <a:cubicBezTo>
                          <a:pt x="1555193" y="396597"/>
                          <a:pt x="1558594" y="419115"/>
                          <a:pt x="1564105" y="441158"/>
                        </a:cubicBezTo>
                        <a:cubicBezTo>
                          <a:pt x="1567523" y="454829"/>
                          <a:pt x="1574056" y="467592"/>
                          <a:pt x="1577474" y="481263"/>
                        </a:cubicBezTo>
                        <a:cubicBezTo>
                          <a:pt x="1582985" y="503306"/>
                          <a:pt x="1586386" y="525824"/>
                          <a:pt x="1590842" y="548105"/>
                        </a:cubicBezTo>
                        <a:cubicBezTo>
                          <a:pt x="1581930" y="588210"/>
                          <a:pt x="1598289" y="645632"/>
                          <a:pt x="1564105" y="668421"/>
                        </a:cubicBezTo>
                        <a:cubicBezTo>
                          <a:pt x="1467996" y="732494"/>
                          <a:pt x="1427568" y="651247"/>
                          <a:pt x="1390316" y="601579"/>
                        </a:cubicBezTo>
                        <a:cubicBezTo>
                          <a:pt x="1399228" y="565930"/>
                          <a:pt x="1400620" y="527498"/>
                          <a:pt x="1417053" y="494631"/>
                        </a:cubicBezTo>
                        <a:cubicBezTo>
                          <a:pt x="1435760" y="457217"/>
                          <a:pt x="1534635" y="456826"/>
                          <a:pt x="1550737" y="454526"/>
                        </a:cubicBezTo>
                        <a:cubicBezTo>
                          <a:pt x="1608667" y="463438"/>
                          <a:pt x="1671414" y="456477"/>
                          <a:pt x="1724526" y="481263"/>
                        </a:cubicBezTo>
                        <a:cubicBezTo>
                          <a:pt x="1746272" y="491411"/>
                          <a:pt x="1742837" y="525636"/>
                          <a:pt x="1751263" y="548105"/>
                        </a:cubicBezTo>
                        <a:cubicBezTo>
                          <a:pt x="1765650" y="586468"/>
                          <a:pt x="1767463" y="599536"/>
                          <a:pt x="1778000" y="641684"/>
                        </a:cubicBezTo>
                        <a:cubicBezTo>
                          <a:pt x="1773544" y="686245"/>
                          <a:pt x="1788675" y="737586"/>
                          <a:pt x="1764632" y="775368"/>
                        </a:cubicBezTo>
                        <a:cubicBezTo>
                          <a:pt x="1750080" y="798236"/>
                          <a:pt x="1711405" y="791307"/>
                          <a:pt x="1684421" y="788737"/>
                        </a:cubicBezTo>
                        <a:cubicBezTo>
                          <a:pt x="1616562" y="782274"/>
                          <a:pt x="1550737" y="762000"/>
                          <a:pt x="1483895" y="748631"/>
                        </a:cubicBezTo>
                        <a:cubicBezTo>
                          <a:pt x="1488351" y="681789"/>
                          <a:pt x="1489865" y="614686"/>
                          <a:pt x="1497263" y="548105"/>
                        </a:cubicBezTo>
                        <a:cubicBezTo>
                          <a:pt x="1498819" y="534100"/>
                          <a:pt x="1512380" y="521983"/>
                          <a:pt x="1510632" y="508000"/>
                        </a:cubicBezTo>
                        <a:cubicBezTo>
                          <a:pt x="1503576" y="451548"/>
                          <a:pt x="1470355" y="422626"/>
                          <a:pt x="1430421" y="387684"/>
                        </a:cubicBezTo>
                        <a:cubicBezTo>
                          <a:pt x="1391749" y="353846"/>
                          <a:pt x="1369377" y="341244"/>
                          <a:pt x="1323474" y="320842"/>
                        </a:cubicBezTo>
                        <a:cubicBezTo>
                          <a:pt x="1301545" y="311096"/>
                          <a:pt x="1280218" y="298527"/>
                          <a:pt x="1256632" y="294105"/>
                        </a:cubicBezTo>
                        <a:cubicBezTo>
                          <a:pt x="1208255" y="285034"/>
                          <a:pt x="1158597" y="285193"/>
                          <a:pt x="1109579" y="280737"/>
                        </a:cubicBezTo>
                        <a:cubicBezTo>
                          <a:pt x="1051649" y="285193"/>
                          <a:pt x="992763" y="282711"/>
                          <a:pt x="935790" y="294105"/>
                        </a:cubicBezTo>
                        <a:cubicBezTo>
                          <a:pt x="921972" y="296868"/>
                          <a:pt x="961804" y="307473"/>
                          <a:pt x="975895" y="307473"/>
                        </a:cubicBezTo>
                        <a:cubicBezTo>
                          <a:pt x="1042885" y="307473"/>
                          <a:pt x="1109579" y="298561"/>
                          <a:pt x="1176421" y="294105"/>
                        </a:cubicBezTo>
                        <a:cubicBezTo>
                          <a:pt x="1224973" y="148450"/>
                          <a:pt x="1181151" y="194356"/>
                          <a:pt x="1376947" y="334210"/>
                        </a:cubicBezTo>
                        <a:cubicBezTo>
                          <a:pt x="1413208" y="360111"/>
                          <a:pt x="1452385" y="382911"/>
                          <a:pt x="1483895" y="414421"/>
                        </a:cubicBezTo>
                        <a:cubicBezTo>
                          <a:pt x="1723495" y="654021"/>
                          <a:pt x="1439829" y="365570"/>
                          <a:pt x="1657684" y="601579"/>
                        </a:cubicBezTo>
                        <a:cubicBezTo>
                          <a:pt x="1683331" y="629363"/>
                          <a:pt x="1712345" y="653916"/>
                          <a:pt x="1737895" y="681789"/>
                        </a:cubicBezTo>
                        <a:cubicBezTo>
                          <a:pt x="1778899" y="726521"/>
                          <a:pt x="1802107" y="755118"/>
                          <a:pt x="1831474" y="802105"/>
                        </a:cubicBezTo>
                        <a:cubicBezTo>
                          <a:pt x="1845245" y="824139"/>
                          <a:pt x="1859959" y="845707"/>
                          <a:pt x="1871579" y="868947"/>
                        </a:cubicBezTo>
                        <a:cubicBezTo>
                          <a:pt x="1877881" y="881551"/>
                          <a:pt x="1880491" y="895684"/>
                          <a:pt x="1884947" y="909052"/>
                        </a:cubicBezTo>
                        <a:cubicBezTo>
                          <a:pt x="1860834" y="933166"/>
                          <a:pt x="1843432" y="962526"/>
                          <a:pt x="1804737" y="962526"/>
                        </a:cubicBezTo>
                        <a:cubicBezTo>
                          <a:pt x="1790646" y="962526"/>
                          <a:pt x="1778000" y="953614"/>
                          <a:pt x="1764632" y="949158"/>
                        </a:cubicBezTo>
                        <a:cubicBezTo>
                          <a:pt x="1836998" y="900913"/>
                          <a:pt x="1820902" y="897083"/>
                          <a:pt x="1951790" y="962526"/>
                        </a:cubicBezTo>
                        <a:cubicBezTo>
                          <a:pt x="1964394" y="968828"/>
                          <a:pt x="1958856" y="990027"/>
                          <a:pt x="1965158" y="1002631"/>
                        </a:cubicBezTo>
                        <a:cubicBezTo>
                          <a:pt x="1972343" y="1017002"/>
                          <a:pt x="1982983" y="1029368"/>
                          <a:pt x="1991895" y="1042737"/>
                        </a:cubicBezTo>
                        <a:cubicBezTo>
                          <a:pt x="1982983" y="1082842"/>
                          <a:pt x="1989808" y="1130185"/>
                          <a:pt x="1965158" y="1163052"/>
                        </a:cubicBezTo>
                        <a:cubicBezTo>
                          <a:pt x="1954134" y="1177751"/>
                          <a:pt x="1919901" y="1166117"/>
                          <a:pt x="1911684" y="1149684"/>
                        </a:cubicBezTo>
                        <a:cubicBezTo>
                          <a:pt x="1901522" y="1129361"/>
                          <a:pt x="1920597" y="1105123"/>
                          <a:pt x="1925053" y="1082842"/>
                        </a:cubicBezTo>
                        <a:cubicBezTo>
                          <a:pt x="1942877" y="1096210"/>
                          <a:pt x="1976194" y="1100789"/>
                          <a:pt x="1978526" y="1122947"/>
                        </a:cubicBezTo>
                        <a:cubicBezTo>
                          <a:pt x="2000735" y="1333928"/>
                          <a:pt x="2010014" y="1317435"/>
                          <a:pt x="1911684" y="1350210"/>
                        </a:cubicBezTo>
                        <a:cubicBezTo>
                          <a:pt x="1884947" y="1341298"/>
                          <a:pt x="1839216" y="1350572"/>
                          <a:pt x="1831474" y="1323473"/>
                        </a:cubicBezTo>
                        <a:cubicBezTo>
                          <a:pt x="1819113" y="1280211"/>
                          <a:pt x="1914102" y="1242053"/>
                          <a:pt x="1938421" y="1229894"/>
                        </a:cubicBezTo>
                        <a:cubicBezTo>
                          <a:pt x="1960702" y="1243263"/>
                          <a:pt x="1985535" y="1253090"/>
                          <a:pt x="2005263" y="1270000"/>
                        </a:cubicBezTo>
                        <a:cubicBezTo>
                          <a:pt x="2034268" y="1294861"/>
                          <a:pt x="2031786" y="1318516"/>
                          <a:pt x="2045369" y="1350210"/>
                        </a:cubicBezTo>
                        <a:cubicBezTo>
                          <a:pt x="2053219" y="1368527"/>
                          <a:pt x="2063193" y="1385859"/>
                          <a:pt x="2072105" y="1403684"/>
                        </a:cubicBezTo>
                        <a:lnTo>
                          <a:pt x="2098842" y="1537368"/>
                        </a:lnTo>
                        <a:cubicBezTo>
                          <a:pt x="2103298" y="1559649"/>
                          <a:pt x="2106700" y="1582166"/>
                          <a:pt x="2112211" y="1604210"/>
                        </a:cubicBezTo>
                        <a:lnTo>
                          <a:pt x="2125579" y="1657684"/>
                        </a:lnTo>
                        <a:cubicBezTo>
                          <a:pt x="2256695" y="1613979"/>
                          <a:pt x="2177704" y="1628606"/>
                          <a:pt x="2366211" y="1644316"/>
                        </a:cubicBezTo>
                        <a:cubicBezTo>
                          <a:pt x="2384035" y="1666597"/>
                          <a:pt x="2405827" y="1686216"/>
                          <a:pt x="2419684" y="1711158"/>
                        </a:cubicBezTo>
                        <a:cubicBezTo>
                          <a:pt x="2428607" y="1727219"/>
                          <a:pt x="2435332" y="1746400"/>
                          <a:pt x="2433053" y="1764631"/>
                        </a:cubicBezTo>
                        <a:cubicBezTo>
                          <a:pt x="2428224" y="1803266"/>
                          <a:pt x="2399442" y="1830600"/>
                          <a:pt x="2366211" y="1844842"/>
                        </a:cubicBezTo>
                        <a:cubicBezTo>
                          <a:pt x="2349323" y="1852080"/>
                          <a:pt x="2330562" y="1853754"/>
                          <a:pt x="2312737" y="1858210"/>
                        </a:cubicBezTo>
                        <a:cubicBezTo>
                          <a:pt x="2250351" y="1853754"/>
                          <a:pt x="2185277" y="1863498"/>
                          <a:pt x="2125579" y="1844842"/>
                        </a:cubicBezTo>
                        <a:cubicBezTo>
                          <a:pt x="2106558" y="1838898"/>
                          <a:pt x="2099638" y="1811281"/>
                          <a:pt x="2098842" y="1791368"/>
                        </a:cubicBezTo>
                        <a:cubicBezTo>
                          <a:pt x="2091104" y="1597918"/>
                          <a:pt x="2050406" y="1555451"/>
                          <a:pt x="2152316" y="1470526"/>
                        </a:cubicBezTo>
                        <a:cubicBezTo>
                          <a:pt x="2164659" y="1460240"/>
                          <a:pt x="2179053" y="1452701"/>
                          <a:pt x="2192421" y="1443789"/>
                        </a:cubicBezTo>
                        <a:lnTo>
                          <a:pt x="2299369" y="1457158"/>
                        </a:lnTo>
                        <a:cubicBezTo>
                          <a:pt x="2324701" y="1477424"/>
                          <a:pt x="2326105" y="1518296"/>
                          <a:pt x="2326105" y="1550737"/>
                        </a:cubicBezTo>
                        <a:cubicBezTo>
                          <a:pt x="2326105" y="1684718"/>
                          <a:pt x="2316407" y="1818896"/>
                          <a:pt x="2299369" y="1951789"/>
                        </a:cubicBezTo>
                        <a:cubicBezTo>
                          <a:pt x="2293993" y="1993721"/>
                          <a:pt x="2274964" y="2032854"/>
                          <a:pt x="2259263" y="2072105"/>
                        </a:cubicBezTo>
                        <a:cubicBezTo>
                          <a:pt x="2232325" y="2139450"/>
                          <a:pt x="2212992" y="2158068"/>
                          <a:pt x="2179053" y="2219158"/>
                        </a:cubicBezTo>
                        <a:cubicBezTo>
                          <a:pt x="2169375" y="2236578"/>
                          <a:pt x="2161228" y="2254807"/>
                          <a:pt x="2152316" y="2272631"/>
                        </a:cubicBezTo>
                        <a:cubicBezTo>
                          <a:pt x="2147860" y="2250350"/>
                          <a:pt x="2137613" y="2228472"/>
                          <a:pt x="2138947" y="2205789"/>
                        </a:cubicBezTo>
                        <a:cubicBezTo>
                          <a:pt x="2146136" y="2083576"/>
                          <a:pt x="2142697" y="2064000"/>
                          <a:pt x="2205790" y="1991894"/>
                        </a:cubicBezTo>
                        <a:cubicBezTo>
                          <a:pt x="2222389" y="1972924"/>
                          <a:pt x="2238289" y="1952404"/>
                          <a:pt x="2259263" y="1938421"/>
                        </a:cubicBezTo>
                        <a:cubicBezTo>
                          <a:pt x="2279230" y="1925110"/>
                          <a:pt x="2303824" y="1920596"/>
                          <a:pt x="2326105" y="1911684"/>
                        </a:cubicBezTo>
                        <a:cubicBezTo>
                          <a:pt x="2339474" y="1929509"/>
                          <a:pt x="2356247" y="1945229"/>
                          <a:pt x="2366211" y="1965158"/>
                        </a:cubicBezTo>
                        <a:cubicBezTo>
                          <a:pt x="2374428" y="1981591"/>
                          <a:pt x="2380313" y="2000273"/>
                          <a:pt x="2379579" y="2018631"/>
                        </a:cubicBezTo>
                        <a:cubicBezTo>
                          <a:pt x="2375822" y="2112558"/>
                          <a:pt x="2372014" y="2207341"/>
                          <a:pt x="2352842" y="2299368"/>
                        </a:cubicBezTo>
                        <a:cubicBezTo>
                          <a:pt x="2348986" y="2317876"/>
                          <a:pt x="2328467" y="2328986"/>
                          <a:pt x="2312737" y="2339473"/>
                        </a:cubicBezTo>
                        <a:cubicBezTo>
                          <a:pt x="2301012" y="2347290"/>
                          <a:pt x="2262668" y="2362806"/>
                          <a:pt x="2272632" y="2352842"/>
                        </a:cubicBezTo>
                        <a:cubicBezTo>
                          <a:pt x="2286723" y="2338751"/>
                          <a:pt x="2308281" y="2335017"/>
                          <a:pt x="2326105" y="2326105"/>
                        </a:cubicBezTo>
                        <a:cubicBezTo>
                          <a:pt x="2343930" y="2335017"/>
                          <a:pt x="2366456" y="2337844"/>
                          <a:pt x="2379579" y="2352842"/>
                        </a:cubicBezTo>
                        <a:cubicBezTo>
                          <a:pt x="2431386" y="2412050"/>
                          <a:pt x="2424947" y="2480415"/>
                          <a:pt x="2433053" y="2553368"/>
                        </a:cubicBezTo>
                        <a:cubicBezTo>
                          <a:pt x="2419684" y="2624666"/>
                          <a:pt x="2407891" y="2696278"/>
                          <a:pt x="2392947" y="2767263"/>
                        </a:cubicBezTo>
                        <a:cubicBezTo>
                          <a:pt x="2390044" y="2781052"/>
                          <a:pt x="2379579" y="2793277"/>
                          <a:pt x="2379579" y="2807368"/>
                        </a:cubicBezTo>
                        <a:cubicBezTo>
                          <a:pt x="2379579" y="2841393"/>
                          <a:pt x="2416770" y="2879236"/>
                          <a:pt x="2433053" y="2900947"/>
                        </a:cubicBezTo>
                        <a:cubicBezTo>
                          <a:pt x="2437509" y="2914315"/>
                          <a:pt x="2450565" y="2927584"/>
                          <a:pt x="2446421" y="2941052"/>
                        </a:cubicBezTo>
                        <a:cubicBezTo>
                          <a:pt x="2414258" y="3045583"/>
                          <a:pt x="2406705" y="3071248"/>
                          <a:pt x="2326105" y="3101473"/>
                        </a:cubicBezTo>
                        <a:cubicBezTo>
                          <a:pt x="2308902" y="3107924"/>
                          <a:pt x="2290456" y="3110386"/>
                          <a:pt x="2272632" y="3114842"/>
                        </a:cubicBezTo>
                        <a:cubicBezTo>
                          <a:pt x="2254807" y="3110386"/>
                          <a:pt x="2227375" y="3117907"/>
                          <a:pt x="2219158" y="3101473"/>
                        </a:cubicBezTo>
                        <a:cubicBezTo>
                          <a:pt x="2211973" y="3087102"/>
                          <a:pt x="2230308" y="3065265"/>
                          <a:pt x="2245895" y="3061368"/>
                        </a:cubicBezTo>
                        <a:cubicBezTo>
                          <a:pt x="2272191" y="3054794"/>
                          <a:pt x="2299368" y="3070281"/>
                          <a:pt x="2326105" y="3074737"/>
                        </a:cubicBezTo>
                        <a:cubicBezTo>
                          <a:pt x="2330561" y="3146035"/>
                          <a:pt x="2328332" y="3218068"/>
                          <a:pt x="2339474" y="3288631"/>
                        </a:cubicBezTo>
                        <a:cubicBezTo>
                          <a:pt x="2341980" y="3304501"/>
                          <a:pt x="2375851" y="3315883"/>
                          <a:pt x="2366211" y="3328737"/>
                        </a:cubicBezTo>
                        <a:cubicBezTo>
                          <a:pt x="2352578" y="3346915"/>
                          <a:pt x="2321650" y="3337649"/>
                          <a:pt x="2299369" y="3342105"/>
                        </a:cubicBezTo>
                        <a:cubicBezTo>
                          <a:pt x="2176436" y="3330930"/>
                          <a:pt x="2137998" y="3372715"/>
                          <a:pt x="2125579" y="3248526"/>
                        </a:cubicBezTo>
                        <a:cubicBezTo>
                          <a:pt x="2123751" y="3230244"/>
                          <a:pt x="2134491" y="3212877"/>
                          <a:pt x="2138947" y="3195052"/>
                        </a:cubicBezTo>
                        <a:cubicBezTo>
                          <a:pt x="2152316" y="3203964"/>
                          <a:pt x="2171081" y="3207839"/>
                          <a:pt x="2179053" y="3221789"/>
                        </a:cubicBezTo>
                        <a:cubicBezTo>
                          <a:pt x="2190326" y="3241517"/>
                          <a:pt x="2192421" y="3265909"/>
                          <a:pt x="2192421" y="3288631"/>
                        </a:cubicBezTo>
                        <a:cubicBezTo>
                          <a:pt x="2192421" y="3354092"/>
                          <a:pt x="2201517" y="3426588"/>
                          <a:pt x="2152316" y="3475789"/>
                        </a:cubicBezTo>
                        <a:cubicBezTo>
                          <a:pt x="2140955" y="3487150"/>
                          <a:pt x="2125579" y="3493614"/>
                          <a:pt x="2112211" y="3502526"/>
                        </a:cubicBezTo>
                        <a:cubicBezTo>
                          <a:pt x="2116667" y="3489158"/>
                          <a:pt x="2111488" y="3462421"/>
                          <a:pt x="2125579" y="3462421"/>
                        </a:cubicBezTo>
                        <a:cubicBezTo>
                          <a:pt x="2144485" y="3462421"/>
                          <a:pt x="2165684" y="3483620"/>
                          <a:pt x="2165684" y="3502526"/>
                        </a:cubicBezTo>
                        <a:cubicBezTo>
                          <a:pt x="2165684" y="3549049"/>
                          <a:pt x="2151385" y="3597500"/>
                          <a:pt x="2125579" y="3636210"/>
                        </a:cubicBezTo>
                        <a:cubicBezTo>
                          <a:pt x="2112268" y="3656177"/>
                          <a:pt x="2081018" y="3654035"/>
                          <a:pt x="2058737" y="3662947"/>
                        </a:cubicBezTo>
                        <a:cubicBezTo>
                          <a:pt x="2013780" y="3603003"/>
                          <a:pt x="1984869" y="3593276"/>
                          <a:pt x="2045369" y="3502526"/>
                        </a:cubicBezTo>
                        <a:cubicBezTo>
                          <a:pt x="2055560" y="3487239"/>
                          <a:pt x="2081018" y="3493614"/>
                          <a:pt x="2098842" y="3489158"/>
                        </a:cubicBezTo>
                        <a:cubicBezTo>
                          <a:pt x="2116667" y="3493614"/>
                          <a:pt x="2139324" y="3489534"/>
                          <a:pt x="2152316" y="3502526"/>
                        </a:cubicBezTo>
                        <a:cubicBezTo>
                          <a:pt x="2165308" y="3515518"/>
                          <a:pt x="2162081" y="3537984"/>
                          <a:pt x="2165684" y="3556000"/>
                        </a:cubicBezTo>
                        <a:cubicBezTo>
                          <a:pt x="2171000" y="3582579"/>
                          <a:pt x="2174597" y="3609473"/>
                          <a:pt x="2179053" y="3636210"/>
                        </a:cubicBezTo>
                        <a:cubicBezTo>
                          <a:pt x="2150420" y="3850954"/>
                          <a:pt x="2214473" y="3815099"/>
                          <a:pt x="2085474" y="3863473"/>
                        </a:cubicBezTo>
                        <a:cubicBezTo>
                          <a:pt x="2072280" y="3868421"/>
                          <a:pt x="2058737" y="3872386"/>
                          <a:pt x="2045369" y="3876842"/>
                        </a:cubicBezTo>
                        <a:cubicBezTo>
                          <a:pt x="2027544" y="3872386"/>
                          <a:pt x="2010268" y="3863473"/>
                          <a:pt x="1991895" y="3863473"/>
                        </a:cubicBezTo>
                        <a:cubicBezTo>
                          <a:pt x="1977803" y="3863473"/>
                          <a:pt x="2023809" y="3865375"/>
                          <a:pt x="2032000" y="3876842"/>
                        </a:cubicBezTo>
                        <a:cubicBezTo>
                          <a:pt x="2048381" y="3899775"/>
                          <a:pt x="2058737" y="3957052"/>
                          <a:pt x="2058737" y="3957052"/>
                        </a:cubicBezTo>
                        <a:cubicBezTo>
                          <a:pt x="2045369" y="4001614"/>
                          <a:pt x="2040910" y="4049894"/>
                          <a:pt x="2018632" y="4090737"/>
                        </a:cubicBezTo>
                        <a:cubicBezTo>
                          <a:pt x="2011884" y="4103108"/>
                          <a:pt x="1985517" y="4116340"/>
                          <a:pt x="1978526" y="4104105"/>
                        </a:cubicBezTo>
                        <a:cubicBezTo>
                          <a:pt x="1960701" y="4072912"/>
                          <a:pt x="1969614" y="4032807"/>
                          <a:pt x="1965158" y="3997158"/>
                        </a:cubicBezTo>
                        <a:cubicBezTo>
                          <a:pt x="1974070" y="3957053"/>
                          <a:pt x="1977470" y="3915310"/>
                          <a:pt x="1991895" y="3876842"/>
                        </a:cubicBezTo>
                        <a:cubicBezTo>
                          <a:pt x="2010963" y="3825994"/>
                          <a:pt x="2063852" y="3747195"/>
                          <a:pt x="2112211" y="3716421"/>
                        </a:cubicBezTo>
                        <a:cubicBezTo>
                          <a:pt x="2135988" y="3701290"/>
                          <a:pt x="2165684" y="3698596"/>
                          <a:pt x="2192421" y="3689684"/>
                        </a:cubicBezTo>
                        <a:cubicBezTo>
                          <a:pt x="2214702" y="3703052"/>
                          <a:pt x="2248092" y="3706330"/>
                          <a:pt x="2259263" y="3729789"/>
                        </a:cubicBezTo>
                        <a:cubicBezTo>
                          <a:pt x="2311493" y="3839473"/>
                          <a:pt x="2323054" y="3949066"/>
                          <a:pt x="2339474" y="4064000"/>
                        </a:cubicBezTo>
                        <a:cubicBezTo>
                          <a:pt x="2317289" y="4197101"/>
                          <a:pt x="2345438" y="4192217"/>
                          <a:pt x="2112211" y="4130842"/>
                        </a:cubicBezTo>
                        <a:cubicBezTo>
                          <a:pt x="2090664" y="4125172"/>
                          <a:pt x="2082926" y="4096845"/>
                          <a:pt x="2072105" y="4077368"/>
                        </a:cubicBezTo>
                        <a:cubicBezTo>
                          <a:pt x="2044626" y="4027906"/>
                          <a:pt x="2042789" y="3997624"/>
                          <a:pt x="2032000" y="3943684"/>
                        </a:cubicBezTo>
                        <a:cubicBezTo>
                          <a:pt x="2044311" y="3845196"/>
                          <a:pt x="2001179" y="3656758"/>
                          <a:pt x="2112211" y="3582737"/>
                        </a:cubicBezTo>
                        <a:cubicBezTo>
                          <a:pt x="2123936" y="3574920"/>
                          <a:pt x="2138948" y="3573824"/>
                          <a:pt x="2152316" y="3569368"/>
                        </a:cubicBezTo>
                        <a:cubicBezTo>
                          <a:pt x="2161228" y="3587193"/>
                          <a:pt x="2181871" y="3603114"/>
                          <a:pt x="2179053" y="3622842"/>
                        </a:cubicBezTo>
                        <a:cubicBezTo>
                          <a:pt x="2176379" y="3641558"/>
                          <a:pt x="2157805" y="3664294"/>
                          <a:pt x="2138947" y="3662947"/>
                        </a:cubicBezTo>
                        <a:cubicBezTo>
                          <a:pt x="2086922" y="3659231"/>
                          <a:pt x="2040912" y="3627298"/>
                          <a:pt x="1991895" y="3609473"/>
                        </a:cubicBezTo>
                        <a:cubicBezTo>
                          <a:pt x="1974007" y="3582642"/>
                          <a:pt x="1935804" y="3526715"/>
                          <a:pt x="1925053" y="3502526"/>
                        </a:cubicBezTo>
                        <a:cubicBezTo>
                          <a:pt x="1914415" y="3478592"/>
                          <a:pt x="1900976" y="3384803"/>
                          <a:pt x="1898316" y="3368842"/>
                        </a:cubicBezTo>
                        <a:cubicBezTo>
                          <a:pt x="1903285" y="3314178"/>
                          <a:pt x="1893803" y="3220370"/>
                          <a:pt x="1938421" y="3168316"/>
                        </a:cubicBezTo>
                        <a:cubicBezTo>
                          <a:pt x="1952921" y="3151399"/>
                          <a:pt x="1972550" y="3139264"/>
                          <a:pt x="1991895" y="3128210"/>
                        </a:cubicBezTo>
                        <a:cubicBezTo>
                          <a:pt x="2004130" y="3121219"/>
                          <a:pt x="2018632" y="3119298"/>
                          <a:pt x="2032000" y="3114842"/>
                        </a:cubicBezTo>
                        <a:cubicBezTo>
                          <a:pt x="2081018" y="3123754"/>
                          <a:pt x="2132134" y="3124822"/>
                          <a:pt x="2179053" y="3141579"/>
                        </a:cubicBezTo>
                        <a:cubicBezTo>
                          <a:pt x="2224229" y="3157713"/>
                          <a:pt x="2222271" y="3199264"/>
                          <a:pt x="2232526" y="3235158"/>
                        </a:cubicBezTo>
                        <a:cubicBezTo>
                          <a:pt x="2236397" y="3248707"/>
                          <a:pt x="2241439" y="3261895"/>
                          <a:pt x="2245895" y="3275263"/>
                        </a:cubicBezTo>
                        <a:cubicBezTo>
                          <a:pt x="2236983" y="3288631"/>
                          <a:pt x="2234607" y="3310954"/>
                          <a:pt x="2219158" y="3315368"/>
                        </a:cubicBezTo>
                        <a:cubicBezTo>
                          <a:pt x="2159027" y="3332548"/>
                          <a:pt x="2149034" y="3297076"/>
                          <a:pt x="2125579" y="3261894"/>
                        </a:cubicBezTo>
                        <a:cubicBezTo>
                          <a:pt x="2102675" y="3101564"/>
                          <a:pt x="2091870" y="3066587"/>
                          <a:pt x="2125579" y="2847473"/>
                        </a:cubicBezTo>
                        <a:cubicBezTo>
                          <a:pt x="2128022" y="2831593"/>
                          <a:pt x="2152316" y="2829649"/>
                          <a:pt x="2165684" y="2820737"/>
                        </a:cubicBezTo>
                        <a:cubicBezTo>
                          <a:pt x="2210010" y="2829602"/>
                          <a:pt x="2257851" y="2829172"/>
                          <a:pt x="2286000" y="2874210"/>
                        </a:cubicBezTo>
                        <a:cubicBezTo>
                          <a:pt x="2298043" y="2893478"/>
                          <a:pt x="2294913" y="2918771"/>
                          <a:pt x="2299369" y="2941052"/>
                        </a:cubicBezTo>
                        <a:cubicBezTo>
                          <a:pt x="2291329" y="2997328"/>
                          <a:pt x="2311946" y="3059345"/>
                          <a:pt x="2232526" y="3048000"/>
                        </a:cubicBezTo>
                        <a:cubicBezTo>
                          <a:pt x="2216621" y="3045728"/>
                          <a:pt x="2205789" y="3030175"/>
                          <a:pt x="2192421" y="3021263"/>
                        </a:cubicBezTo>
                        <a:cubicBezTo>
                          <a:pt x="2183509" y="2990070"/>
                          <a:pt x="2174043" y="2959030"/>
                          <a:pt x="2165684" y="2927684"/>
                        </a:cubicBezTo>
                        <a:cubicBezTo>
                          <a:pt x="2113605" y="2732388"/>
                          <a:pt x="2117640" y="2743247"/>
                          <a:pt x="2179053" y="2446421"/>
                        </a:cubicBezTo>
                        <a:cubicBezTo>
                          <a:pt x="2181908" y="2432622"/>
                          <a:pt x="2205790" y="2437508"/>
                          <a:pt x="2219158" y="2433052"/>
                        </a:cubicBezTo>
                        <a:cubicBezTo>
                          <a:pt x="2232526" y="2441964"/>
                          <a:pt x="2252078" y="2445418"/>
                          <a:pt x="2259263" y="2459789"/>
                        </a:cubicBezTo>
                        <a:cubicBezTo>
                          <a:pt x="2275917" y="2493098"/>
                          <a:pt x="2292245" y="2604206"/>
                          <a:pt x="2299369" y="2646947"/>
                        </a:cubicBezTo>
                        <a:cubicBezTo>
                          <a:pt x="2294913" y="2731614"/>
                          <a:pt x="2305064" y="2818334"/>
                          <a:pt x="2286000" y="2900947"/>
                        </a:cubicBezTo>
                        <a:cubicBezTo>
                          <a:pt x="2274494" y="2950808"/>
                          <a:pt x="2185962" y="3178868"/>
                          <a:pt x="2125579" y="3261894"/>
                        </a:cubicBezTo>
                        <a:cubicBezTo>
                          <a:pt x="2110752" y="3282280"/>
                          <a:pt x="2087581" y="3295470"/>
                          <a:pt x="2072105" y="3315368"/>
                        </a:cubicBezTo>
                        <a:cubicBezTo>
                          <a:pt x="2056153" y="3335878"/>
                          <a:pt x="2047590" y="3361423"/>
                          <a:pt x="2032000" y="3382210"/>
                        </a:cubicBezTo>
                        <a:cubicBezTo>
                          <a:pt x="2020657" y="3397335"/>
                          <a:pt x="2003998" y="3407792"/>
                          <a:pt x="1991895" y="3422316"/>
                        </a:cubicBezTo>
                        <a:cubicBezTo>
                          <a:pt x="1981609" y="3434659"/>
                          <a:pt x="1949091" y="3462421"/>
                          <a:pt x="1965158" y="3462421"/>
                        </a:cubicBezTo>
                        <a:cubicBezTo>
                          <a:pt x="1984064" y="3462421"/>
                          <a:pt x="1989533" y="3432803"/>
                          <a:pt x="2005263" y="3422316"/>
                        </a:cubicBezTo>
                        <a:cubicBezTo>
                          <a:pt x="2016988" y="3414499"/>
                          <a:pt x="2032000" y="3413403"/>
                          <a:pt x="2045369" y="3408947"/>
                        </a:cubicBezTo>
                        <a:cubicBezTo>
                          <a:pt x="2081018" y="3426772"/>
                          <a:pt x="2122527" y="3435941"/>
                          <a:pt x="2152316" y="3462421"/>
                        </a:cubicBezTo>
                        <a:cubicBezTo>
                          <a:pt x="2166048" y="3474627"/>
                          <a:pt x="2165684" y="3497521"/>
                          <a:pt x="2165684" y="3515894"/>
                        </a:cubicBezTo>
                        <a:cubicBezTo>
                          <a:pt x="2165684" y="3521784"/>
                          <a:pt x="2202241" y="3782720"/>
                          <a:pt x="2112211" y="3836737"/>
                        </a:cubicBezTo>
                        <a:cubicBezTo>
                          <a:pt x="2084393" y="3853428"/>
                          <a:pt x="2049825" y="3854561"/>
                          <a:pt x="2018632" y="3863473"/>
                        </a:cubicBezTo>
                        <a:cubicBezTo>
                          <a:pt x="1978527" y="3859017"/>
                          <a:pt x="1903321" y="3890146"/>
                          <a:pt x="1898316" y="3850105"/>
                        </a:cubicBezTo>
                        <a:cubicBezTo>
                          <a:pt x="1833338" y="3330284"/>
                          <a:pt x="1877275" y="3467934"/>
                          <a:pt x="2005263" y="3248526"/>
                        </a:cubicBezTo>
                        <a:cubicBezTo>
                          <a:pt x="2020325" y="3222705"/>
                          <a:pt x="2027143" y="3192010"/>
                          <a:pt x="2045369" y="3168316"/>
                        </a:cubicBezTo>
                        <a:cubicBezTo>
                          <a:pt x="2099113" y="3098448"/>
                          <a:pt x="2123852" y="3077387"/>
                          <a:pt x="2192421" y="3048000"/>
                        </a:cubicBezTo>
                        <a:cubicBezTo>
                          <a:pt x="2205373" y="3042449"/>
                          <a:pt x="2219158" y="3039087"/>
                          <a:pt x="2232526" y="3034631"/>
                        </a:cubicBezTo>
                        <a:cubicBezTo>
                          <a:pt x="2201333" y="2985614"/>
                          <a:pt x="2166619" y="2938667"/>
                          <a:pt x="2138947" y="2887579"/>
                        </a:cubicBezTo>
                        <a:cubicBezTo>
                          <a:pt x="2063960" y="2749142"/>
                          <a:pt x="2053431" y="2697871"/>
                          <a:pt x="2005263" y="2553368"/>
                        </a:cubicBezTo>
                        <a:cubicBezTo>
                          <a:pt x="2000807" y="2490982"/>
                          <a:pt x="1991895" y="2428755"/>
                          <a:pt x="1991895" y="2366210"/>
                        </a:cubicBezTo>
                        <a:cubicBezTo>
                          <a:pt x="1991895" y="2307739"/>
                          <a:pt x="1964041" y="2143565"/>
                          <a:pt x="2045369" y="2085473"/>
                        </a:cubicBezTo>
                        <a:cubicBezTo>
                          <a:pt x="2060320" y="2074794"/>
                          <a:pt x="2081018" y="2076561"/>
                          <a:pt x="2098842" y="2072105"/>
                        </a:cubicBezTo>
                        <a:cubicBezTo>
                          <a:pt x="2138947" y="2081017"/>
                          <a:pt x="2183091" y="2079169"/>
                          <a:pt x="2219158" y="2098842"/>
                        </a:cubicBezTo>
                        <a:cubicBezTo>
                          <a:pt x="2247655" y="2114386"/>
                          <a:pt x="2256713" y="2217223"/>
                          <a:pt x="2259263" y="2232526"/>
                        </a:cubicBezTo>
                        <a:cubicBezTo>
                          <a:pt x="2245895" y="2250351"/>
                          <a:pt x="2240774" y="2291404"/>
                          <a:pt x="2219158" y="2286000"/>
                        </a:cubicBezTo>
                        <a:cubicBezTo>
                          <a:pt x="2197115" y="2280489"/>
                          <a:pt x="2213947" y="2240365"/>
                          <a:pt x="2205790" y="2219158"/>
                        </a:cubicBezTo>
                        <a:cubicBezTo>
                          <a:pt x="2191482" y="2181957"/>
                          <a:pt x="2170141" y="2147859"/>
                          <a:pt x="2152316" y="2112210"/>
                        </a:cubicBezTo>
                        <a:cubicBezTo>
                          <a:pt x="2156772" y="2000807"/>
                          <a:pt x="2150620" y="1888470"/>
                          <a:pt x="2165684" y="1778000"/>
                        </a:cubicBezTo>
                        <a:cubicBezTo>
                          <a:pt x="2167855" y="1762081"/>
                          <a:pt x="2192421" y="1802038"/>
                          <a:pt x="2192421" y="1818105"/>
                        </a:cubicBezTo>
                        <a:cubicBezTo>
                          <a:pt x="2192421" y="1838034"/>
                          <a:pt x="2174596" y="1853754"/>
                          <a:pt x="2165684" y="1871579"/>
                        </a:cubicBezTo>
                        <a:cubicBezTo>
                          <a:pt x="2138947" y="1858210"/>
                          <a:pt x="2104148" y="1854815"/>
                          <a:pt x="2085474" y="1831473"/>
                        </a:cubicBezTo>
                        <a:cubicBezTo>
                          <a:pt x="2065208" y="1806141"/>
                          <a:pt x="2059528" y="1770326"/>
                          <a:pt x="2058737" y="1737894"/>
                        </a:cubicBezTo>
                        <a:cubicBezTo>
                          <a:pt x="2055041" y="1586365"/>
                          <a:pt x="2081005" y="1434681"/>
                          <a:pt x="2072105" y="1283368"/>
                        </a:cubicBezTo>
                        <a:cubicBezTo>
                          <a:pt x="2067626" y="1207223"/>
                          <a:pt x="2065784" y="1437137"/>
                          <a:pt x="2045369" y="1510631"/>
                        </a:cubicBezTo>
                        <a:cubicBezTo>
                          <a:pt x="2041597" y="1524209"/>
                          <a:pt x="2018632" y="1519544"/>
                          <a:pt x="2005263" y="1524000"/>
                        </a:cubicBezTo>
                        <a:cubicBezTo>
                          <a:pt x="1996431" y="1488670"/>
                          <a:pt x="1978526" y="1423088"/>
                          <a:pt x="1978526" y="1390316"/>
                        </a:cubicBezTo>
                        <a:cubicBezTo>
                          <a:pt x="1978526" y="1161712"/>
                          <a:pt x="2064933" y="1158162"/>
                          <a:pt x="1938421" y="1189789"/>
                        </a:cubicBezTo>
                        <a:cubicBezTo>
                          <a:pt x="1922568" y="1179220"/>
                          <a:pt x="1833812" y="1127624"/>
                          <a:pt x="1818105" y="1096210"/>
                        </a:cubicBezTo>
                        <a:cubicBezTo>
                          <a:pt x="1803597" y="1067194"/>
                          <a:pt x="1798664" y="1034241"/>
                          <a:pt x="1791369" y="1002631"/>
                        </a:cubicBezTo>
                        <a:cubicBezTo>
                          <a:pt x="1770674" y="912951"/>
                          <a:pt x="1778000" y="892833"/>
                          <a:pt x="1778000" y="788737"/>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grpSp>
    </p:spTree>
    <p:extLst>
      <p:ext uri="{BB962C8B-B14F-4D97-AF65-F5344CB8AC3E}">
        <p14:creationId xmlns:p14="http://schemas.microsoft.com/office/powerpoint/2010/main" val="3284234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Monogenesis</a:t>
            </a:r>
            <a:endParaRPr lang="en-US" dirty="0"/>
          </a:p>
        </p:txBody>
      </p:sp>
      <p:sp>
        <p:nvSpPr>
          <p:cNvPr id="3" name="Content Placeholder 2"/>
          <p:cNvSpPr>
            <a:spLocks noGrp="1"/>
          </p:cNvSpPr>
          <p:nvPr>
            <p:ph idx="1"/>
          </p:nvPr>
        </p:nvSpPr>
        <p:spPr>
          <a:xfrm>
            <a:off x="213895" y="1884329"/>
            <a:ext cx="8702841" cy="4826617"/>
          </a:xfrm>
        </p:spPr>
        <p:txBody>
          <a:bodyPr>
            <a:normAutofit/>
          </a:bodyPr>
          <a:lstStyle/>
          <a:p>
            <a:r>
              <a:rPr lang="en-US" dirty="0" smtClean="0"/>
              <a:t>This finding supports the theory of </a:t>
            </a:r>
            <a:r>
              <a:rPr lang="en-US" b="1" dirty="0" smtClean="0">
                <a:solidFill>
                  <a:srgbClr val="0000FF"/>
                </a:solidFill>
              </a:rPr>
              <a:t>monogenesis</a:t>
            </a:r>
            <a:r>
              <a:rPr lang="en-US" dirty="0" smtClean="0"/>
              <a:t>.</a:t>
            </a:r>
            <a:br>
              <a:rPr lang="en-US" dirty="0" smtClean="0"/>
            </a:br>
            <a:r>
              <a:rPr lang="en-US" i="1" dirty="0" smtClean="0"/>
              <a:t>What do you think “monogenesis” means?</a:t>
            </a:r>
          </a:p>
          <a:p>
            <a:r>
              <a:rPr lang="en-US" b="1" dirty="0" smtClean="0"/>
              <a:t>Monogenesis </a:t>
            </a:r>
            <a:r>
              <a:rPr lang="en-US" dirty="0" smtClean="0"/>
              <a:t>– one common origin.</a:t>
            </a:r>
          </a:p>
          <a:p>
            <a:r>
              <a:rPr lang="en-US" dirty="0" smtClean="0"/>
              <a:t>Think of it like this:</a:t>
            </a:r>
            <a:br>
              <a:rPr lang="en-US" dirty="0" smtClean="0"/>
            </a:br>
            <a:r>
              <a:rPr lang="en-US" dirty="0" smtClean="0"/>
              <a:t>	Mono = One</a:t>
            </a:r>
            <a:br>
              <a:rPr lang="en-US" dirty="0" smtClean="0"/>
            </a:br>
            <a:r>
              <a:rPr lang="en-US" dirty="0" smtClean="0"/>
              <a:t>	Genesis = The origin or mode of formation of something.</a:t>
            </a:r>
            <a:br>
              <a:rPr lang="en-US" dirty="0" smtClean="0"/>
            </a:br>
            <a:r>
              <a:rPr lang="en-US" dirty="0" smtClean="0"/>
              <a:t/>
            </a:r>
            <a:br>
              <a:rPr lang="en-US" dirty="0" smtClean="0"/>
            </a:br>
            <a:r>
              <a:rPr lang="en-US" dirty="0" smtClean="0"/>
              <a:t>There was this guy who categorized all living things, 	including us. We are </a:t>
            </a:r>
            <a:r>
              <a:rPr lang="en-US" i="1" dirty="0" smtClean="0"/>
              <a:t>homo sapiens</a:t>
            </a:r>
            <a:r>
              <a:rPr lang="en-US" dirty="0" smtClean="0"/>
              <a:t>, which is our genesis (the </a:t>
            </a:r>
            <a:r>
              <a:rPr lang="en-US" dirty="0" err="1" smtClean="0"/>
              <a:t>sapien</a:t>
            </a:r>
            <a:r>
              <a:rPr lang="en-US" dirty="0" smtClean="0"/>
              <a:t> part). For all canines, they have different first words, but for all different species they end in </a:t>
            </a:r>
            <a:r>
              <a:rPr lang="en-US" i="1" dirty="0" smtClean="0"/>
              <a:t>lupus.</a:t>
            </a:r>
            <a:r>
              <a:rPr lang="en-US" dirty="0" smtClean="0"/>
              <a:t> </a:t>
            </a:r>
            <a:endParaRPr lang="en-US" dirty="0"/>
          </a:p>
        </p:txBody>
      </p:sp>
    </p:spTree>
    <p:extLst>
      <p:ext uri="{BB962C8B-B14F-4D97-AF65-F5344CB8AC3E}">
        <p14:creationId xmlns:p14="http://schemas.microsoft.com/office/powerpoint/2010/main" val="1597812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236"/>
            <a:ext cx="9144000" cy="1371600"/>
          </a:xfrm>
        </p:spPr>
        <p:txBody>
          <a:bodyPr/>
          <a:lstStyle/>
          <a:p>
            <a:r>
              <a:rPr lang="en-US" dirty="0" smtClean="0"/>
              <a:t>The Cradle of the Human Race</a:t>
            </a:r>
            <a:endParaRPr lang="en-US" dirty="0"/>
          </a:p>
        </p:txBody>
      </p:sp>
      <p:sp>
        <p:nvSpPr>
          <p:cNvPr id="3" name="Content Placeholder 2"/>
          <p:cNvSpPr>
            <a:spLocks noGrp="1"/>
          </p:cNvSpPr>
          <p:nvPr>
            <p:ph idx="1"/>
          </p:nvPr>
        </p:nvSpPr>
        <p:spPr>
          <a:xfrm>
            <a:off x="122899" y="1870674"/>
            <a:ext cx="9021101" cy="4874676"/>
          </a:xfrm>
        </p:spPr>
        <p:txBody>
          <a:bodyPr/>
          <a:lstStyle/>
          <a:p>
            <a:r>
              <a:rPr lang="en-US" dirty="0" smtClean="0"/>
              <a:t>The history of the human race goes back to a time before recorded history, a time known as </a:t>
            </a:r>
            <a:r>
              <a:rPr lang="en-US" b="1" dirty="0" smtClean="0">
                <a:solidFill>
                  <a:srgbClr val="0000FF"/>
                </a:solidFill>
              </a:rPr>
              <a:t>prehistory</a:t>
            </a:r>
            <a:r>
              <a:rPr lang="en-US" dirty="0" smtClean="0"/>
              <a:t>.</a:t>
            </a:r>
          </a:p>
          <a:p>
            <a:r>
              <a:rPr lang="en-US" dirty="0" smtClean="0"/>
              <a:t>During prehistory there existed small human-like creatures called </a:t>
            </a:r>
            <a:r>
              <a:rPr lang="en-US" b="1" dirty="0" smtClean="0">
                <a:solidFill>
                  <a:srgbClr val="0000FF"/>
                </a:solidFill>
              </a:rPr>
              <a:t>hominids</a:t>
            </a:r>
            <a:r>
              <a:rPr lang="en-US" dirty="0" smtClean="0"/>
              <a:t>.</a:t>
            </a:r>
          </a:p>
          <a:p>
            <a:r>
              <a:rPr lang="en-US" dirty="0" smtClean="0"/>
              <a:t>The first hominids to appear in Africa were called Australopithecines. The oldest of these guys is named </a:t>
            </a:r>
            <a:r>
              <a:rPr lang="en-US" dirty="0" err="1" smtClean="0"/>
              <a:t>ramidius</a:t>
            </a:r>
            <a:r>
              <a:rPr lang="en-US" dirty="0" smtClean="0"/>
              <a:t>, and there are only a few small bone fragments that document their existence.</a:t>
            </a:r>
          </a:p>
          <a:p>
            <a:r>
              <a:rPr lang="en-US" dirty="0" smtClean="0"/>
              <a:t>There is a more popular one named </a:t>
            </a:r>
            <a:r>
              <a:rPr lang="en-US" dirty="0" err="1" smtClean="0"/>
              <a:t>afarensis</a:t>
            </a:r>
            <a:r>
              <a:rPr lang="en-US" dirty="0" smtClean="0"/>
              <a:t>, and he/she was discovered in 1974 by a team of Ethiopian </a:t>
            </a:r>
            <a:r>
              <a:rPr lang="en-US" b="1" dirty="0" smtClean="0">
                <a:solidFill>
                  <a:srgbClr val="0000FF"/>
                </a:solidFill>
              </a:rPr>
              <a:t>archeologists</a:t>
            </a:r>
            <a:r>
              <a:rPr lang="en-US" dirty="0" smtClean="0"/>
              <a:t>.</a:t>
            </a:r>
          </a:p>
          <a:p>
            <a:endParaRPr lang="en-US" dirty="0"/>
          </a:p>
        </p:txBody>
      </p:sp>
    </p:spTree>
    <p:extLst>
      <p:ext uri="{BB962C8B-B14F-4D97-AF65-F5344CB8AC3E}">
        <p14:creationId xmlns:p14="http://schemas.microsoft.com/office/powerpoint/2010/main" val="1183754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236"/>
            <a:ext cx="9144000" cy="1371600"/>
          </a:xfrm>
        </p:spPr>
        <p:txBody>
          <a:bodyPr/>
          <a:lstStyle/>
          <a:p>
            <a:r>
              <a:rPr lang="en-US" dirty="0" smtClean="0"/>
              <a:t>The Cradle of the Human Race</a:t>
            </a:r>
            <a:endParaRPr lang="en-US" dirty="0"/>
          </a:p>
        </p:txBody>
      </p:sp>
      <p:sp>
        <p:nvSpPr>
          <p:cNvPr id="3" name="Content Placeholder 2"/>
          <p:cNvSpPr>
            <a:spLocks noGrp="1"/>
          </p:cNvSpPr>
          <p:nvPr>
            <p:ph idx="1"/>
          </p:nvPr>
        </p:nvSpPr>
        <p:spPr>
          <a:xfrm>
            <a:off x="0" y="1857019"/>
            <a:ext cx="9144000" cy="5000981"/>
          </a:xfrm>
        </p:spPr>
        <p:txBody>
          <a:bodyPr/>
          <a:lstStyle/>
          <a:p>
            <a:r>
              <a:rPr lang="en-US" b="1" dirty="0" smtClean="0"/>
              <a:t>Archeologists</a:t>
            </a:r>
            <a:r>
              <a:rPr lang="en-US" dirty="0" smtClean="0"/>
              <a:t> are scientists who study bone fragments and other human remains from past cultures.</a:t>
            </a:r>
          </a:p>
          <a:p>
            <a:r>
              <a:rPr lang="en-US" dirty="0"/>
              <a:t>B</a:t>
            </a:r>
            <a:r>
              <a:rPr lang="en-US" dirty="0" smtClean="0"/>
              <a:t>ack to our hominid friend: you may better know of this little Australopithecine hominid as Lucy. </a:t>
            </a:r>
          </a:p>
          <a:p>
            <a:r>
              <a:rPr lang="en-US" dirty="0" smtClean="0"/>
              <a:t>Lucy lived about 3.2 million years ago.</a:t>
            </a:r>
          </a:p>
          <a:p>
            <a:r>
              <a:rPr lang="en-US" dirty="0" smtClean="0"/>
              <a:t>Her environment was probably rich in food, water, and natural places for shelter.</a:t>
            </a:r>
            <a:endParaRPr lang="en-US" dirty="0"/>
          </a:p>
        </p:txBody>
      </p:sp>
    </p:spTree>
    <p:extLst>
      <p:ext uri="{BB962C8B-B14F-4D97-AF65-F5344CB8AC3E}">
        <p14:creationId xmlns:p14="http://schemas.microsoft.com/office/powerpoint/2010/main" val="3134784059"/>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203</TotalTime>
  <Words>932</Words>
  <Application>Microsoft Macintosh PowerPoint</Application>
  <PresentationFormat>On-screen Show (4:3)</PresentationFormat>
  <Paragraphs>122</Paragraphs>
  <Slides>32</Slides>
  <Notes>4</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Folio</vt:lpstr>
      <vt:lpstr>Unit 1, Lesson 1 Powerful Ancestral Bonds</vt:lpstr>
      <vt:lpstr>All Life Came From The Ocean,  All Humans Came From Africa</vt:lpstr>
      <vt:lpstr>PowerPoint Presentation</vt:lpstr>
      <vt:lpstr>A Common Ancestry</vt:lpstr>
      <vt:lpstr>The Science</vt:lpstr>
      <vt:lpstr>The Story of Eve</vt:lpstr>
      <vt:lpstr>Monogenesis</vt:lpstr>
      <vt:lpstr>The Cradle of the Human Race</vt:lpstr>
      <vt:lpstr>The Cradle of the Human Race</vt:lpstr>
      <vt:lpstr>Checkpoint!</vt:lpstr>
      <vt:lpstr>Vocab – Common Ancestry</vt:lpstr>
      <vt:lpstr>Vocab – Ancestors </vt:lpstr>
      <vt:lpstr>Vocab – Archaeologists </vt:lpstr>
      <vt:lpstr>Vocab – DNA </vt:lpstr>
      <vt:lpstr>Vocab – Monogenesis </vt:lpstr>
      <vt:lpstr>Vocab – Prehistory </vt:lpstr>
      <vt:lpstr>Vocab – Hominids </vt:lpstr>
      <vt:lpstr>Questions</vt:lpstr>
      <vt:lpstr>PowerPoint Presentation</vt:lpstr>
      <vt:lpstr>PowerPoint Presentation</vt:lpstr>
      <vt:lpstr>The First Human Migration</vt:lpstr>
      <vt:lpstr>Richard Leaky</vt:lpstr>
      <vt:lpstr>History as a Continuation</vt:lpstr>
      <vt:lpstr>Human Ancestors</vt:lpstr>
      <vt:lpstr>PowerPoint Presentation</vt:lpstr>
      <vt:lpstr>The Start of Civilization</vt:lpstr>
      <vt:lpstr>The Start of Civilization</vt:lpstr>
      <vt:lpstr>PowerPoint Presentation</vt:lpstr>
      <vt:lpstr>Olduvai George</vt:lpstr>
      <vt:lpstr>The Nile Valley</vt:lpstr>
      <vt:lpstr>Central and South America</vt:lpstr>
      <vt:lpstr>The Sahara</vt:lpstr>
    </vt:vector>
  </TitlesOfParts>
  <Company>Southern Connecticut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Lesson 1 Powerful Ancestral Bonds</dc:title>
  <dc:creator>Nicole Labrecque</dc:creator>
  <cp:lastModifiedBy>Nicole Labrecque</cp:lastModifiedBy>
  <cp:revision>70</cp:revision>
  <dcterms:created xsi:type="dcterms:W3CDTF">2016-09-08T02:25:04Z</dcterms:created>
  <dcterms:modified xsi:type="dcterms:W3CDTF">2016-10-24T14:15:48Z</dcterms:modified>
</cp:coreProperties>
</file>